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5"/>
  </p:sldMasterIdLst>
  <p:notesMasterIdLst>
    <p:notesMasterId r:id="rId18"/>
  </p:notesMasterIdLst>
  <p:sldIdLst>
    <p:sldId id="256" r:id="rId6"/>
    <p:sldId id="633" r:id="rId7"/>
    <p:sldId id="677" r:id="rId8"/>
    <p:sldId id="678" r:id="rId9"/>
    <p:sldId id="679" r:id="rId10"/>
    <p:sldId id="680" r:id="rId11"/>
    <p:sldId id="681" r:id="rId12"/>
    <p:sldId id="682" r:id="rId13"/>
    <p:sldId id="683" r:id="rId14"/>
    <p:sldId id="684" r:id="rId15"/>
    <p:sldId id="685" r:id="rId16"/>
    <p:sldId id="26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07E"/>
    <a:srgbClr val="3F8D6F"/>
    <a:srgbClr val="439777"/>
    <a:srgbClr val="57B59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6" autoAdjust="0"/>
    <p:restoredTop sz="72033" autoAdjust="0"/>
  </p:normalViewPr>
  <p:slideViewPr>
    <p:cSldViewPr>
      <p:cViewPr varScale="1">
        <p:scale>
          <a:sx n="79" d="100"/>
          <a:sy n="79" d="100"/>
        </p:scale>
        <p:origin x="1830" y="9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23"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STELLO Erin * DEQ" userId="f2e95b9e-9646-440a-b37e-735168fdeae6" providerId="ADAL" clId="{36A42A4C-C753-4320-8C86-5CB4F89E8EDF}"/>
    <pc:docChg chg="undo custSel addSld delSld modSld sldOrd">
      <pc:chgData name="COSTELLO Erin * DEQ" userId="f2e95b9e-9646-440a-b37e-735168fdeae6" providerId="ADAL" clId="{36A42A4C-C753-4320-8C86-5CB4F89E8EDF}" dt="2026-09-09T21:58:03.608" v="8728" actId="20577"/>
      <pc:docMkLst>
        <pc:docMk/>
      </pc:docMkLst>
      <pc:sldChg chg="delSp modSp mod modNotesTx">
        <pc:chgData name="COSTELLO Erin * DEQ" userId="f2e95b9e-9646-440a-b37e-735168fdeae6" providerId="ADAL" clId="{36A42A4C-C753-4320-8C86-5CB4F89E8EDF}" dt="2026-09-09T16:56:34.742" v="6333" actId="20577"/>
        <pc:sldMkLst>
          <pc:docMk/>
          <pc:sldMk cId="0" sldId="256"/>
        </pc:sldMkLst>
        <pc:spChg chg="mod">
          <ac:chgData name="COSTELLO Erin * DEQ" userId="f2e95b9e-9646-440a-b37e-735168fdeae6" providerId="ADAL" clId="{36A42A4C-C753-4320-8C86-5CB4F89E8EDF}" dt="2026-09-02T15:48:24.034" v="6272"/>
          <ac:spMkLst>
            <pc:docMk/>
            <pc:sldMk cId="0" sldId="256"/>
            <ac:spMk id="3" creationId="{00000000-0000-0000-0000-000000000000}"/>
          </ac:spMkLst>
        </pc:spChg>
      </pc:sldChg>
      <pc:sldChg chg="modSp add mod modNotesTx">
        <pc:chgData name="COSTELLO Erin * DEQ" userId="f2e95b9e-9646-440a-b37e-735168fdeae6" providerId="ADAL" clId="{36A42A4C-C753-4320-8C86-5CB4F89E8EDF}" dt="2026-09-09T18:49:26.211" v="8218" actId="20577"/>
        <pc:sldMkLst>
          <pc:docMk/>
          <pc:sldMk cId="650231208" sldId="269"/>
        </pc:sldMkLst>
        <pc:spChg chg="mod">
          <ac:chgData name="COSTELLO Erin * DEQ" userId="f2e95b9e-9646-440a-b37e-735168fdeae6" providerId="ADAL" clId="{36A42A4C-C753-4320-8C86-5CB4F89E8EDF}" dt="2026-09-01T23:29:32.837" v="6197" actId="1076"/>
          <ac:spMkLst>
            <pc:docMk/>
            <pc:sldMk cId="650231208" sldId="269"/>
            <ac:spMk id="3" creationId="{260AC1D5-CECC-0EC0-098B-C03E987159C4}"/>
          </ac:spMkLst>
        </pc:spChg>
      </pc:sldChg>
      <pc:sldChg chg="delSp modSp mod modNotesTx">
        <pc:chgData name="COSTELLO Erin * DEQ" userId="f2e95b9e-9646-440a-b37e-735168fdeae6" providerId="ADAL" clId="{36A42A4C-C753-4320-8C86-5CB4F89E8EDF}" dt="2026-09-09T21:40:27.605" v="8510" actId="20577"/>
        <pc:sldMkLst>
          <pc:docMk/>
          <pc:sldMk cId="3146755637" sldId="633"/>
        </pc:sldMkLst>
        <pc:spChg chg="mod">
          <ac:chgData name="COSTELLO Erin * DEQ" userId="f2e95b9e-9646-440a-b37e-735168fdeae6" providerId="ADAL" clId="{36A42A4C-C753-4320-8C86-5CB4F89E8EDF}" dt="2026-08-31T18:40:47.374" v="356" actId="20577"/>
          <ac:spMkLst>
            <pc:docMk/>
            <pc:sldMk cId="3146755637" sldId="633"/>
            <ac:spMk id="2" creationId="{401C7A97-FD81-C439-45CF-CB8AB52FBC83}"/>
          </ac:spMkLst>
        </pc:spChg>
        <pc:spChg chg="del mod">
          <ac:chgData name="COSTELLO Erin * DEQ" userId="f2e95b9e-9646-440a-b37e-735168fdeae6" providerId="ADAL" clId="{36A42A4C-C753-4320-8C86-5CB4F89E8EDF}" dt="2026-09-09T21:36:23.831" v="8235"/>
          <ac:spMkLst>
            <pc:docMk/>
            <pc:sldMk cId="3146755637" sldId="633"/>
            <ac:spMk id="3" creationId="{2E3EF8FF-B760-44A7-29C7-58523A31A139}"/>
          </ac:spMkLst>
        </pc:spChg>
        <pc:spChg chg="mod">
          <ac:chgData name="COSTELLO Erin * DEQ" userId="f2e95b9e-9646-440a-b37e-735168fdeae6" providerId="ADAL" clId="{36A42A4C-C753-4320-8C86-5CB4F89E8EDF}" dt="2026-08-31T18:43:17.568" v="422" actId="20577"/>
          <ac:spMkLst>
            <pc:docMk/>
            <pc:sldMk cId="3146755637" sldId="633"/>
            <ac:spMk id="5" creationId="{2A8866AE-5AE2-24D8-8E66-FC6CB704A387}"/>
          </ac:spMkLst>
        </pc:spChg>
        <pc:picChg chg="mod">
          <ac:chgData name="COSTELLO Erin * DEQ" userId="f2e95b9e-9646-440a-b37e-735168fdeae6" providerId="ADAL" clId="{36A42A4C-C753-4320-8C86-5CB4F89E8EDF}" dt="2026-08-31T18:43:33.951" v="423" actId="1076"/>
          <ac:picMkLst>
            <pc:docMk/>
            <pc:sldMk cId="3146755637" sldId="633"/>
            <ac:picMk id="4" creationId="{543FAEBF-A7B2-9DC1-DFB4-4B6FDF81B314}"/>
          </ac:picMkLst>
        </pc:picChg>
      </pc:sldChg>
      <pc:sldChg chg="addSp delSp modSp add mod modNotesTx">
        <pc:chgData name="COSTELLO Erin * DEQ" userId="f2e95b9e-9646-440a-b37e-735168fdeae6" providerId="ADAL" clId="{36A42A4C-C753-4320-8C86-5CB4F89E8EDF}" dt="2026-09-09T21:37:33.377" v="8240" actId="20577"/>
        <pc:sldMkLst>
          <pc:docMk/>
          <pc:sldMk cId="1774272972" sldId="677"/>
        </pc:sldMkLst>
        <pc:spChg chg="mod">
          <ac:chgData name="COSTELLO Erin * DEQ" userId="f2e95b9e-9646-440a-b37e-735168fdeae6" providerId="ADAL" clId="{36A42A4C-C753-4320-8C86-5CB4F89E8EDF}" dt="2026-08-31T18:55:39.659" v="961" actId="20577"/>
          <ac:spMkLst>
            <pc:docMk/>
            <pc:sldMk cId="1774272972" sldId="677"/>
            <ac:spMk id="2" creationId="{3CB00CFC-A1E4-7A6B-C665-16FE49A1090C}"/>
          </ac:spMkLst>
        </pc:spChg>
        <pc:spChg chg="mod">
          <ac:chgData name="COSTELLO Erin * DEQ" userId="f2e95b9e-9646-440a-b37e-735168fdeae6" providerId="ADAL" clId="{36A42A4C-C753-4320-8C86-5CB4F89E8EDF}" dt="2026-08-31T19:26:02.293" v="1181" actId="20577"/>
          <ac:spMkLst>
            <pc:docMk/>
            <pc:sldMk cId="1774272972" sldId="677"/>
            <ac:spMk id="5" creationId="{ADA04C51-AD84-4731-20DA-2367D515D99E}"/>
          </ac:spMkLst>
        </pc:spChg>
        <pc:spChg chg="add mod">
          <ac:chgData name="COSTELLO Erin * DEQ" userId="f2e95b9e-9646-440a-b37e-735168fdeae6" providerId="ADAL" clId="{36A42A4C-C753-4320-8C86-5CB4F89E8EDF}" dt="2026-08-31T19:22:35.258" v="972" actId="1076"/>
          <ac:spMkLst>
            <pc:docMk/>
            <pc:sldMk cId="1774272972" sldId="677"/>
            <ac:spMk id="7" creationId="{2C911800-2350-5B29-FB45-4CDA77CAA313}"/>
          </ac:spMkLst>
        </pc:spChg>
      </pc:sldChg>
      <pc:sldChg chg="addSp delSp modSp add mod ord modNotesTx">
        <pc:chgData name="COSTELLO Erin * DEQ" userId="f2e95b9e-9646-440a-b37e-735168fdeae6" providerId="ADAL" clId="{36A42A4C-C753-4320-8C86-5CB4F89E8EDF}" dt="2026-09-09T21:41:28.401" v="8586" actId="20577"/>
        <pc:sldMkLst>
          <pc:docMk/>
          <pc:sldMk cId="1909286807" sldId="678"/>
        </pc:sldMkLst>
        <pc:spChg chg="mod">
          <ac:chgData name="COSTELLO Erin * DEQ" userId="f2e95b9e-9646-440a-b37e-735168fdeae6" providerId="ADAL" clId="{36A42A4C-C753-4320-8C86-5CB4F89E8EDF}" dt="2026-08-31T19:28:20.009" v="1243" actId="20577"/>
          <ac:spMkLst>
            <pc:docMk/>
            <pc:sldMk cId="1909286807" sldId="678"/>
            <ac:spMk id="2" creationId="{00144D45-EB70-2686-497D-DD7CDB7629B4}"/>
          </ac:spMkLst>
        </pc:spChg>
        <pc:spChg chg="mod">
          <ac:chgData name="COSTELLO Erin * DEQ" userId="f2e95b9e-9646-440a-b37e-735168fdeae6" providerId="ADAL" clId="{36A42A4C-C753-4320-8C86-5CB4F89E8EDF}" dt="2026-08-31T19:32:16.803" v="1363" actId="12"/>
          <ac:spMkLst>
            <pc:docMk/>
            <pc:sldMk cId="1909286807" sldId="678"/>
            <ac:spMk id="5" creationId="{DE0B43B1-B8DA-6294-45C3-0235D8CE28D2}"/>
          </ac:spMkLst>
        </pc:spChg>
        <pc:picChg chg="add mod">
          <ac:chgData name="COSTELLO Erin * DEQ" userId="f2e95b9e-9646-440a-b37e-735168fdeae6" providerId="ADAL" clId="{36A42A4C-C753-4320-8C86-5CB4F89E8EDF}" dt="2026-08-31T19:35:11.406" v="1410" actId="1076"/>
          <ac:picMkLst>
            <pc:docMk/>
            <pc:sldMk cId="1909286807" sldId="678"/>
            <ac:picMk id="7" creationId="{26755286-2729-5D24-FEEB-40001414CB96}"/>
          </ac:picMkLst>
        </pc:picChg>
        <pc:picChg chg="add mod">
          <ac:chgData name="COSTELLO Erin * DEQ" userId="f2e95b9e-9646-440a-b37e-735168fdeae6" providerId="ADAL" clId="{36A42A4C-C753-4320-8C86-5CB4F89E8EDF}" dt="2026-08-31T19:35:08.873" v="1409" actId="1076"/>
          <ac:picMkLst>
            <pc:docMk/>
            <pc:sldMk cId="1909286807" sldId="678"/>
            <ac:picMk id="9" creationId="{E1C16A24-A652-1FCF-667D-52B6B78E9462}"/>
          </ac:picMkLst>
        </pc:picChg>
      </pc:sldChg>
      <pc:sldChg chg="addSp delSp modSp add mod modNotesTx">
        <pc:chgData name="COSTELLO Erin * DEQ" userId="f2e95b9e-9646-440a-b37e-735168fdeae6" providerId="ADAL" clId="{36A42A4C-C753-4320-8C86-5CB4F89E8EDF}" dt="2026-09-09T21:43:28.150" v="8664" actId="20577"/>
        <pc:sldMkLst>
          <pc:docMk/>
          <pc:sldMk cId="2327862766" sldId="679"/>
        </pc:sldMkLst>
        <pc:spChg chg="mod">
          <ac:chgData name="COSTELLO Erin * DEQ" userId="f2e95b9e-9646-440a-b37e-735168fdeae6" providerId="ADAL" clId="{36A42A4C-C753-4320-8C86-5CB4F89E8EDF}" dt="2026-08-31T19:40:37.802" v="1872" actId="20577"/>
          <ac:spMkLst>
            <pc:docMk/>
            <pc:sldMk cId="2327862766" sldId="679"/>
            <ac:spMk id="2" creationId="{CE32A42B-6B08-A12C-F221-E07F98672320}"/>
          </ac:spMkLst>
        </pc:spChg>
        <pc:spChg chg="mod">
          <ac:chgData name="COSTELLO Erin * DEQ" userId="f2e95b9e-9646-440a-b37e-735168fdeae6" providerId="ADAL" clId="{36A42A4C-C753-4320-8C86-5CB4F89E8EDF}" dt="2026-09-09T17:03:09.209" v="6634" actId="114"/>
          <ac:spMkLst>
            <pc:docMk/>
            <pc:sldMk cId="2327862766" sldId="679"/>
            <ac:spMk id="5" creationId="{BF0684F0-F2DA-1687-9F64-EB69844B8361}"/>
          </ac:spMkLst>
        </pc:spChg>
        <pc:spChg chg="mod">
          <ac:chgData name="COSTELLO Erin * DEQ" userId="f2e95b9e-9646-440a-b37e-735168fdeae6" providerId="ADAL" clId="{36A42A4C-C753-4320-8C86-5CB4F89E8EDF}" dt="2026-09-01T23:41:16.360" v="6257"/>
          <ac:spMkLst>
            <pc:docMk/>
            <pc:sldMk cId="2327862766" sldId="679"/>
            <ac:spMk id="11" creationId="{EC8F7683-B174-034F-CBE6-C9FAC11632EE}"/>
          </ac:spMkLst>
        </pc:spChg>
        <pc:grpChg chg="add mod">
          <ac:chgData name="COSTELLO Erin * DEQ" userId="f2e95b9e-9646-440a-b37e-735168fdeae6" providerId="ADAL" clId="{36A42A4C-C753-4320-8C86-5CB4F89E8EDF}" dt="2026-09-01T23:41:22.804" v="6258" actId="1076"/>
          <ac:grpSpMkLst>
            <pc:docMk/>
            <pc:sldMk cId="2327862766" sldId="679"/>
            <ac:grpSpMk id="9" creationId="{EDF3A982-D705-154D-7F1D-E3A8F709300D}"/>
          </ac:grpSpMkLst>
        </pc:grpChg>
        <pc:picChg chg="mod">
          <ac:chgData name="COSTELLO Erin * DEQ" userId="f2e95b9e-9646-440a-b37e-735168fdeae6" providerId="ADAL" clId="{36A42A4C-C753-4320-8C86-5CB4F89E8EDF}" dt="2026-09-01T23:41:16.360" v="6257"/>
          <ac:picMkLst>
            <pc:docMk/>
            <pc:sldMk cId="2327862766" sldId="679"/>
            <ac:picMk id="10" creationId="{DF659480-DAEC-EED6-8F6D-962F7F899DDF}"/>
          </ac:picMkLst>
        </pc:picChg>
      </pc:sldChg>
      <pc:sldChg chg="addSp modSp add mod ord modNotesTx">
        <pc:chgData name="COSTELLO Erin * DEQ" userId="f2e95b9e-9646-440a-b37e-735168fdeae6" providerId="ADAL" clId="{36A42A4C-C753-4320-8C86-5CB4F89E8EDF}" dt="2026-09-09T21:46:13.514" v="8705" actId="20577"/>
        <pc:sldMkLst>
          <pc:docMk/>
          <pc:sldMk cId="1690704552" sldId="680"/>
        </pc:sldMkLst>
        <pc:spChg chg="mod">
          <ac:chgData name="COSTELLO Erin * DEQ" userId="f2e95b9e-9646-440a-b37e-735168fdeae6" providerId="ADAL" clId="{36A42A4C-C753-4320-8C86-5CB4F89E8EDF}" dt="2026-08-31T20:19:37.715" v="4258" actId="6549"/>
          <ac:spMkLst>
            <pc:docMk/>
            <pc:sldMk cId="1690704552" sldId="680"/>
            <ac:spMk id="2" creationId="{B22B4E7A-9268-73C3-2A8C-A37664882F89}"/>
          </ac:spMkLst>
        </pc:spChg>
        <pc:spChg chg="add mod">
          <ac:chgData name="COSTELLO Erin * DEQ" userId="f2e95b9e-9646-440a-b37e-735168fdeae6" providerId="ADAL" clId="{36A42A4C-C753-4320-8C86-5CB4F89E8EDF}" dt="2026-08-31T20:50:35.954" v="5312" actId="20577"/>
          <ac:spMkLst>
            <pc:docMk/>
            <pc:sldMk cId="1690704552" sldId="680"/>
            <ac:spMk id="4" creationId="{2F0504FC-7D3C-DC89-7AAC-DBA1142EF162}"/>
          </ac:spMkLst>
        </pc:spChg>
        <pc:spChg chg="mod">
          <ac:chgData name="COSTELLO Erin * DEQ" userId="f2e95b9e-9646-440a-b37e-735168fdeae6" providerId="ADAL" clId="{36A42A4C-C753-4320-8C86-5CB4F89E8EDF}" dt="2026-08-31T20:19:48.084" v="4261" actId="20577"/>
          <ac:spMkLst>
            <pc:docMk/>
            <pc:sldMk cId="1690704552" sldId="680"/>
            <ac:spMk id="5" creationId="{5AEED9C0-9827-32DE-D53B-8437D3DD5E85}"/>
          </ac:spMkLst>
        </pc:spChg>
        <pc:spChg chg="mod">
          <ac:chgData name="COSTELLO Erin * DEQ" userId="f2e95b9e-9646-440a-b37e-735168fdeae6" providerId="ADAL" clId="{36A42A4C-C753-4320-8C86-5CB4F89E8EDF}" dt="2026-08-31T20:19:46.554" v="4260" actId="20577"/>
          <ac:spMkLst>
            <pc:docMk/>
            <pc:sldMk cId="1690704552" sldId="680"/>
            <ac:spMk id="7" creationId="{92453100-D15B-C3F3-C3CA-87C38AAAE7F4}"/>
          </ac:spMkLst>
        </pc:spChg>
      </pc:sldChg>
      <pc:sldChg chg="addSp delSp modSp add mod ord modClrScheme chgLayout modNotesTx">
        <pc:chgData name="COSTELLO Erin * DEQ" userId="f2e95b9e-9646-440a-b37e-735168fdeae6" providerId="ADAL" clId="{36A42A4C-C753-4320-8C86-5CB4F89E8EDF}" dt="2026-09-09T21:58:03.608" v="8728" actId="20577"/>
        <pc:sldMkLst>
          <pc:docMk/>
          <pc:sldMk cId="1746049452" sldId="681"/>
        </pc:sldMkLst>
        <pc:spChg chg="mod ord">
          <ac:chgData name="COSTELLO Erin * DEQ" userId="f2e95b9e-9646-440a-b37e-735168fdeae6" providerId="ADAL" clId="{36A42A4C-C753-4320-8C86-5CB4F89E8EDF}" dt="2026-08-31T21:17:20.827" v="6181" actId="1076"/>
          <ac:spMkLst>
            <pc:docMk/>
            <pc:sldMk cId="1746049452" sldId="681"/>
            <ac:spMk id="2" creationId="{911A4DB5-FFD1-161C-CFA6-CEF062FE73A1}"/>
          </ac:spMkLst>
        </pc:spChg>
        <pc:spChg chg="mod">
          <ac:chgData name="COSTELLO Erin * DEQ" userId="f2e95b9e-9646-440a-b37e-735168fdeae6" providerId="ADAL" clId="{36A42A4C-C753-4320-8C86-5CB4F89E8EDF}" dt="2026-09-02T16:47:19.056" v="6276" actId="14100"/>
          <ac:spMkLst>
            <pc:docMk/>
            <pc:sldMk cId="1746049452" sldId="681"/>
            <ac:spMk id="5" creationId="{1B478AC4-2CD6-001F-FDC0-4D5ECF76894D}"/>
          </ac:spMkLst>
        </pc:spChg>
        <pc:picChg chg="add mod">
          <ac:chgData name="COSTELLO Erin * DEQ" userId="f2e95b9e-9646-440a-b37e-735168fdeae6" providerId="ADAL" clId="{36A42A4C-C753-4320-8C86-5CB4F89E8EDF}" dt="2026-09-02T16:47:14.580" v="6275" actId="1076"/>
          <ac:picMkLst>
            <pc:docMk/>
            <pc:sldMk cId="1746049452" sldId="681"/>
            <ac:picMk id="4" creationId="{2F9D3AFE-A1ED-BC35-0B7A-A1705B78A0D1}"/>
          </ac:picMkLst>
        </pc:picChg>
        <pc:picChg chg="add mod modCrop">
          <ac:chgData name="COSTELLO Erin * DEQ" userId="f2e95b9e-9646-440a-b37e-735168fdeae6" providerId="ADAL" clId="{36A42A4C-C753-4320-8C86-5CB4F89E8EDF}" dt="2026-09-01T23:42:19.628" v="6264" actId="1076"/>
          <ac:picMkLst>
            <pc:docMk/>
            <pc:sldMk cId="1746049452" sldId="681"/>
            <ac:picMk id="8" creationId="{22531C56-A97F-843A-C447-EE0C44AAB9E6}"/>
          </ac:picMkLst>
        </pc:picChg>
        <pc:picChg chg="add mod modCrop">
          <ac:chgData name="COSTELLO Erin * DEQ" userId="f2e95b9e-9646-440a-b37e-735168fdeae6" providerId="ADAL" clId="{36A42A4C-C753-4320-8C86-5CB4F89E8EDF}" dt="2026-09-01T23:42:24.441" v="6265" actId="1076"/>
          <ac:picMkLst>
            <pc:docMk/>
            <pc:sldMk cId="1746049452" sldId="681"/>
            <ac:picMk id="11" creationId="{89E680BD-BF19-6210-589E-32BB8C9982D1}"/>
          </ac:picMkLst>
        </pc:picChg>
      </pc:sldChg>
      <pc:sldChg chg="addSp delSp modSp add mod modClrScheme chgLayout modNotesTx">
        <pc:chgData name="COSTELLO Erin * DEQ" userId="f2e95b9e-9646-440a-b37e-735168fdeae6" providerId="ADAL" clId="{36A42A4C-C753-4320-8C86-5CB4F89E8EDF}" dt="2026-09-09T18:45:59.093" v="7562" actId="20577"/>
        <pc:sldMkLst>
          <pc:docMk/>
          <pc:sldMk cId="773537530" sldId="682"/>
        </pc:sldMkLst>
        <pc:spChg chg="mod ord">
          <ac:chgData name="COSTELLO Erin * DEQ" userId="f2e95b9e-9646-440a-b37e-735168fdeae6" providerId="ADAL" clId="{36A42A4C-C753-4320-8C86-5CB4F89E8EDF}" dt="2026-08-31T21:17:58.408" v="6186" actId="1076"/>
          <ac:spMkLst>
            <pc:docMk/>
            <pc:sldMk cId="773537530" sldId="682"/>
            <ac:spMk id="2" creationId="{3392B86B-C3B4-1A15-0E5F-B76A0B43C9D7}"/>
          </ac:spMkLst>
        </pc:spChg>
        <pc:spChg chg="add del mod">
          <ac:chgData name="COSTELLO Erin * DEQ" userId="f2e95b9e-9646-440a-b37e-735168fdeae6" providerId="ADAL" clId="{36A42A4C-C753-4320-8C86-5CB4F89E8EDF}" dt="2026-08-31T21:18:03.267" v="6187" actId="14100"/>
          <ac:spMkLst>
            <pc:docMk/>
            <pc:sldMk cId="773537530" sldId="682"/>
            <ac:spMk id="5" creationId="{0D4CC649-C359-3A3B-AFB1-2A4E13EEE7F6}"/>
          </ac:spMkLst>
        </pc:spChg>
        <pc:picChg chg="add mod">
          <ac:chgData name="COSTELLO Erin * DEQ" userId="f2e95b9e-9646-440a-b37e-735168fdeae6" providerId="ADAL" clId="{36A42A4C-C753-4320-8C86-5CB4F89E8EDF}" dt="2026-08-31T21:06:46.460" v="5992" actId="1076"/>
          <ac:picMkLst>
            <pc:docMk/>
            <pc:sldMk cId="773537530" sldId="682"/>
            <ac:picMk id="6" creationId="{AF481964-4B66-5FE6-165C-72EA69F69BC3}"/>
          </ac:picMkLst>
        </pc:picChg>
      </pc:sldChg>
      <pc:sldChg chg="addSp delSp modSp add mod modClrScheme chgLayout modNotesTx">
        <pc:chgData name="COSTELLO Erin * DEQ" userId="f2e95b9e-9646-440a-b37e-735168fdeae6" providerId="ADAL" clId="{36A42A4C-C753-4320-8C86-5CB4F89E8EDF}" dt="2026-09-09T18:46:29.409" v="7698" actId="313"/>
        <pc:sldMkLst>
          <pc:docMk/>
          <pc:sldMk cId="2875242672" sldId="683"/>
        </pc:sldMkLst>
        <pc:spChg chg="mod ord">
          <ac:chgData name="COSTELLO Erin * DEQ" userId="f2e95b9e-9646-440a-b37e-735168fdeae6" providerId="ADAL" clId="{36A42A4C-C753-4320-8C86-5CB4F89E8EDF}" dt="2026-08-31T21:18:14.284" v="6189" actId="1076"/>
          <ac:spMkLst>
            <pc:docMk/>
            <pc:sldMk cId="2875242672" sldId="683"/>
            <ac:spMk id="2" creationId="{C0C58448-5A1D-85CE-705F-64B5273BA08A}"/>
          </ac:spMkLst>
        </pc:spChg>
        <pc:spChg chg="mod">
          <ac:chgData name="COSTELLO Erin * DEQ" userId="f2e95b9e-9646-440a-b37e-735168fdeae6" providerId="ADAL" clId="{36A42A4C-C753-4320-8C86-5CB4F89E8EDF}" dt="2026-08-31T21:08:32.722" v="6122" actId="14100"/>
          <ac:spMkLst>
            <pc:docMk/>
            <pc:sldMk cId="2875242672" sldId="683"/>
            <ac:spMk id="5" creationId="{62BB067C-9345-A54D-1F52-1C5837CDB4CF}"/>
          </ac:spMkLst>
        </pc:spChg>
        <pc:picChg chg="add mod">
          <ac:chgData name="COSTELLO Erin * DEQ" userId="f2e95b9e-9646-440a-b37e-735168fdeae6" providerId="ADAL" clId="{36A42A4C-C753-4320-8C86-5CB4F89E8EDF}" dt="2026-08-31T21:08:40.878" v="6123" actId="1076"/>
          <ac:picMkLst>
            <pc:docMk/>
            <pc:sldMk cId="2875242672" sldId="683"/>
            <ac:picMk id="4" creationId="{8E818C14-69E0-0A46-5D38-7C7CEE774261}"/>
          </ac:picMkLst>
        </pc:picChg>
      </pc:sldChg>
      <pc:sldChg chg="addSp delSp modSp add mod modClrScheme chgLayout modNotesTx">
        <pc:chgData name="COSTELLO Erin * DEQ" userId="f2e95b9e-9646-440a-b37e-735168fdeae6" providerId="ADAL" clId="{36A42A4C-C753-4320-8C86-5CB4F89E8EDF}" dt="2026-09-09T18:47:25.531" v="7865" actId="20577"/>
        <pc:sldMkLst>
          <pc:docMk/>
          <pc:sldMk cId="4264436747" sldId="684"/>
        </pc:sldMkLst>
        <pc:spChg chg="mod ord">
          <ac:chgData name="COSTELLO Erin * DEQ" userId="f2e95b9e-9646-440a-b37e-735168fdeae6" providerId="ADAL" clId="{36A42A4C-C753-4320-8C86-5CB4F89E8EDF}" dt="2026-08-31T21:18:27.838" v="6191" actId="1076"/>
          <ac:spMkLst>
            <pc:docMk/>
            <pc:sldMk cId="4264436747" sldId="684"/>
            <ac:spMk id="2" creationId="{02CDEE14-019C-BBDB-4BCC-FC3AE9200773}"/>
          </ac:spMkLst>
        </pc:spChg>
        <pc:spChg chg="mod">
          <ac:chgData name="COSTELLO Erin * DEQ" userId="f2e95b9e-9646-440a-b37e-735168fdeae6" providerId="ADAL" clId="{36A42A4C-C753-4320-8C86-5CB4F89E8EDF}" dt="2026-08-31T21:09:36.010" v="6152" actId="20577"/>
          <ac:spMkLst>
            <pc:docMk/>
            <pc:sldMk cId="4264436747" sldId="684"/>
            <ac:spMk id="5" creationId="{C7CFFA15-9EC3-3039-E422-310F05607850}"/>
          </ac:spMkLst>
        </pc:spChg>
        <pc:picChg chg="add mod">
          <ac:chgData name="COSTELLO Erin * DEQ" userId="f2e95b9e-9646-440a-b37e-735168fdeae6" providerId="ADAL" clId="{36A42A4C-C753-4320-8C86-5CB4F89E8EDF}" dt="2026-08-31T21:09:41.380" v="6153" actId="1076"/>
          <ac:picMkLst>
            <pc:docMk/>
            <pc:sldMk cId="4264436747" sldId="684"/>
            <ac:picMk id="6" creationId="{C3DE4619-E9C4-2DC1-527D-5ABEF01480AB}"/>
          </ac:picMkLst>
        </pc:picChg>
      </pc:sldChg>
      <pc:sldChg chg="addSp delSp modSp add mod modClrScheme chgLayout modNotesTx">
        <pc:chgData name="COSTELLO Erin * DEQ" userId="f2e95b9e-9646-440a-b37e-735168fdeae6" providerId="ADAL" clId="{36A42A4C-C753-4320-8C86-5CB4F89E8EDF}" dt="2026-09-09T18:48:28.866" v="8090" actId="20577"/>
        <pc:sldMkLst>
          <pc:docMk/>
          <pc:sldMk cId="4036813877" sldId="685"/>
        </pc:sldMkLst>
        <pc:spChg chg="mod ord">
          <ac:chgData name="COSTELLO Erin * DEQ" userId="f2e95b9e-9646-440a-b37e-735168fdeae6" providerId="ADAL" clId="{36A42A4C-C753-4320-8C86-5CB4F89E8EDF}" dt="2026-08-31T21:12:24.745" v="6175" actId="700"/>
          <ac:spMkLst>
            <pc:docMk/>
            <pc:sldMk cId="4036813877" sldId="685"/>
            <ac:spMk id="2" creationId="{6DB8068E-4CE7-E672-576B-6A1817FB4183}"/>
          </ac:spMkLst>
        </pc:spChg>
        <pc:picChg chg="add mod">
          <ac:chgData name="COSTELLO Erin * DEQ" userId="f2e95b9e-9646-440a-b37e-735168fdeae6" providerId="ADAL" clId="{36A42A4C-C753-4320-8C86-5CB4F89E8EDF}" dt="2026-09-01T23:28:37.660" v="6194" actId="1076"/>
          <ac:picMkLst>
            <pc:docMk/>
            <pc:sldMk cId="4036813877" sldId="685"/>
            <ac:picMk id="4" creationId="{5A4B749B-C398-B616-E0E8-5CC30559203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40DCEB-E0DC-4ADD-9BF3-326A5B6F645B}" type="datetimeFigureOut">
              <a:rPr lang="en-US" smtClean="0"/>
              <a:t>9/9/2026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3981EC-B6E6-4B85-93C1-B50A6F43896D}" type="slidenum">
              <a:rPr lang="en-US" smtClean="0"/>
              <a:t>‹#›</a:t>
            </a:fld>
            <a:endParaRPr lang="en-US"/>
          </a:p>
        </p:txBody>
      </p:sp>
    </p:spTree>
    <p:extLst>
      <p:ext uri="{BB962C8B-B14F-4D97-AF65-F5344CB8AC3E}">
        <p14:creationId xmlns:p14="http://schemas.microsoft.com/office/powerpoint/2010/main" val="2064175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Hi everyone, my name is Erin Costello and I am a senior water quality analyst in the watershed management section at DEQ. I am based out of the headquarters office in Portland, where my team is responsible for developing water quality restoration plans for rivers across the state. In my presentation today, I am going to describe how I use GIS and R tools to map designated management agencies (or DMAs) for Clean Water Act implementation in Oregon.</a:t>
            </a:r>
          </a:p>
        </p:txBody>
      </p:sp>
      <p:sp>
        <p:nvSpPr>
          <p:cNvPr id="4" name="Slide Number Placeholder 3"/>
          <p:cNvSpPr>
            <a:spLocks noGrp="1"/>
          </p:cNvSpPr>
          <p:nvPr>
            <p:ph type="sldNum" sz="quarter" idx="5"/>
          </p:nvPr>
        </p:nvSpPr>
        <p:spPr/>
        <p:txBody>
          <a:bodyPr/>
          <a:lstStyle/>
          <a:p>
            <a:fld id="{783981EC-B6E6-4B85-93C1-B50A6F43896D}" type="slidenum">
              <a:rPr lang="en-US" smtClean="0"/>
              <a:t>1</a:t>
            </a:fld>
            <a:endParaRPr lang="en-US"/>
          </a:p>
        </p:txBody>
      </p:sp>
    </p:spTree>
    <p:extLst>
      <p:ext uri="{BB962C8B-B14F-4D97-AF65-F5344CB8AC3E}">
        <p14:creationId xmlns:p14="http://schemas.microsoft.com/office/powerpoint/2010/main" val="31508530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is a DMA? DMA stands for designated management agency, which is defined by </a:t>
            </a:r>
            <a:r>
              <a:rPr lang="en-US" sz="2400" dirty="0"/>
              <a:t>Oregon administrative rules as </a:t>
            </a:r>
            <a:r>
              <a:rPr lang="en-US" sz="2400" i="0" dirty="0"/>
              <a:t>a federal, state or local governmental agency that has legal authority over a sector or source contributing pollutants and is identified as such by the Department of Environmental Quality in a TMDL.</a:t>
            </a:r>
          </a:p>
          <a:p>
            <a:endParaRPr lang="en-US" dirty="0"/>
          </a:p>
          <a:p>
            <a:r>
              <a:rPr lang="en-US" dirty="0"/>
              <a:t>TMDL is an acronym that stands for Total Maximum Daily Load, which is a </a:t>
            </a:r>
            <a:r>
              <a:rPr lang="en-US" sz="1200" b="0" i="0" dirty="0">
                <a:solidFill>
                  <a:schemeClr val="tx1"/>
                </a:solidFill>
                <a:latin typeface="Arial" panose="020B0604020202020204" pitchFamily="34" charset="0"/>
                <a:cs typeface="Arial" panose="020B0604020202020204" pitchFamily="34" charset="0"/>
              </a:rPr>
              <a:t>water quality restoration plan. This plan is a science-based approach to cleaning up polluted water so that state water quality standards are met. The Clean Water Act requires TMDLs to be developed for all waterbodies not meeting water quality standards. In other words, waterways that are polluted.</a:t>
            </a:r>
          </a:p>
          <a:p>
            <a:endParaRPr lang="en-US" dirty="0"/>
          </a:p>
          <a:p>
            <a:r>
              <a:rPr lang="en-US" dirty="0"/>
              <a:t>Example DMAs include the Oregon Department of Agriculture, the Oregon Department of Forestry, the Forest Service, and cities and counties.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26EA3A-3E84-401C-8B52-EA562DB9ED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62428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40916-741C-FFF3-5DFF-FD0F7F0B54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AC760D-CD52-9448-839D-EF8BD534A0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130E06-B54B-905A-7B3D-722EE6C05AB8}"/>
              </a:ext>
            </a:extLst>
          </p:cNvPr>
          <p:cNvSpPr>
            <a:spLocks noGrp="1"/>
          </p:cNvSpPr>
          <p:nvPr>
            <p:ph type="body" idx="1"/>
          </p:nvPr>
        </p:nvSpPr>
        <p:spPr/>
        <p:txBody>
          <a:bodyPr/>
          <a:lstStyle/>
          <a:p>
            <a:r>
              <a:rPr lang="en-US" dirty="0"/>
              <a:t>Now, why map DMAs? The Oregon administrative rule that describes how to implement TMDL states: “Water Quality Management Plans (which are a part of the TMDL) will identify the sector and source-specific implementation plans required and the persons, including DMAs, responsible for developing and revising those plans.”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So, the objective is to spatially define the areas that each DMA could potentially have TMDL implementation responsibility over.  </a:t>
            </a:r>
            <a:r>
              <a:rPr lang="en-US" dirty="0"/>
              <a:t>Accurately identifying the DMAs responsible for water quality restoration is important for developing effective water quality restoration plans.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DMA maps are useful for developing TMDLs, planning landscape or water quality analysis, and for reporting analysis results. DMA Maps can also improve the communication and visualization of TMDL implementation responsibilities.</a:t>
            </a:r>
            <a:endParaRPr lang="en-US" dirty="0"/>
          </a:p>
        </p:txBody>
      </p:sp>
      <p:sp>
        <p:nvSpPr>
          <p:cNvPr id="4" name="Slide Number Placeholder 3">
            <a:extLst>
              <a:ext uri="{FF2B5EF4-FFF2-40B4-BE49-F238E27FC236}">
                <a16:creationId xmlns:a16="http://schemas.microsoft.com/office/drawing/2014/main" id="{E7B3556B-77A9-DE13-C760-0A0736A3283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26EA3A-3E84-401C-8B52-EA562DB9ED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0469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5DAFB4-AF83-11C9-B5AA-20FBD52EEF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D2749D-B21B-8625-B0E4-E8D4F1C37A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CFFE90-5544-5BFD-D26B-3E3DD1522707}"/>
              </a:ext>
            </a:extLst>
          </p:cNvPr>
          <p:cNvSpPr>
            <a:spLocks noGrp="1"/>
          </p:cNvSpPr>
          <p:nvPr>
            <p:ph type="body" idx="1"/>
          </p:nvPr>
        </p:nvSpPr>
        <p:spPr/>
        <p:txBody>
          <a:bodyPr/>
          <a:lstStyle/>
          <a:p>
            <a:r>
              <a:rPr lang="en-US" dirty="0"/>
              <a:t>What is the scale of DMA mapping? </a:t>
            </a:r>
            <a:r>
              <a:rPr lang="en-US" dirty="0" err="1"/>
              <a:t>Dmas</a:t>
            </a:r>
            <a:r>
              <a:rPr lang="en-US" dirty="0"/>
              <a:t> are mapped at the tax lot scale which means that every tax lot in Oregon is assigned a DMA. Maps are generated based on county supplied tax lot maps, and each dataset is unique, so one county is mapped at a time. This map on the left shows the tax lot GIS file for Lincoln County. And, the map on the right shows all the counties in Oregon. There are 36, so the DMA mapping process was completed 36 times in order to create a statewide DMA map.</a:t>
            </a:r>
          </a:p>
        </p:txBody>
      </p:sp>
      <p:sp>
        <p:nvSpPr>
          <p:cNvPr id="4" name="Slide Number Placeholder 3">
            <a:extLst>
              <a:ext uri="{FF2B5EF4-FFF2-40B4-BE49-F238E27FC236}">
                <a16:creationId xmlns:a16="http://schemas.microsoft.com/office/drawing/2014/main" id="{DFA92F34-B411-71F1-2C9D-C37114C9F74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26EA3A-3E84-401C-8B52-EA562DB9ED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04278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7E235-9071-6B65-930B-64DB17698C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5E1911-D38D-1CD7-473E-596532A385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AF73C8-DD1F-CA48-483A-053A911D31DF}"/>
              </a:ext>
            </a:extLst>
          </p:cNvPr>
          <p:cNvSpPr>
            <a:spLocks noGrp="1"/>
          </p:cNvSpPr>
          <p:nvPr>
            <p:ph type="body" idx="1"/>
          </p:nvPr>
        </p:nvSpPr>
        <p:spPr/>
        <p:txBody>
          <a:bodyPr/>
          <a:lstStyle/>
          <a:p>
            <a:r>
              <a:rPr lang="en-US" sz="1200" dirty="0"/>
              <a:t>The DMA for each tax lot is determined based on a combination of land ownership or management information provided by the GIS layers listed on this slide.</a:t>
            </a:r>
          </a:p>
          <a:p>
            <a:endParaRPr lang="en-US" sz="1200" dirty="0"/>
          </a:p>
          <a:p>
            <a:r>
              <a:rPr lang="en-US" sz="1200" dirty="0"/>
              <a:t>For each tax lot, I use GIS data and tools to identify whether a tax lot 1. contains a road or railroad, 2. is within a tribal land area, 3. is within city limits, 4. is owned or managed by a special district (such as a port or public utility), 5. is owned or managed by a DMA, 6. is publicly managed, 7. what the zoning is and 8. what the majority land cover is based on the National Land Cover Dataset.</a:t>
            </a:r>
          </a:p>
          <a:p>
            <a:endParaRPr lang="en-US" sz="1200" dirty="0"/>
          </a:p>
          <a:p>
            <a:r>
              <a:rPr lang="en-US" sz="1200" dirty="0"/>
              <a:t>This information is compiled in the attribute table for each tax lot feature. I then use an R code to read this information for each tax lot and assign a DMA based on a hierarchy of questions that I have diagrammed using a decision tree, part of which shown on the right. First the code checks if the tax lot contains a road, if yes the road owner is assigned as the DMA, if not the code checks if there is a railroad, and so and so forth until the answer that is returned can be used to identify a DMA.</a:t>
            </a:r>
          </a:p>
        </p:txBody>
      </p:sp>
      <p:sp>
        <p:nvSpPr>
          <p:cNvPr id="4" name="Slide Number Placeholder 3">
            <a:extLst>
              <a:ext uri="{FF2B5EF4-FFF2-40B4-BE49-F238E27FC236}">
                <a16:creationId xmlns:a16="http://schemas.microsoft.com/office/drawing/2014/main" id="{961727F0-B384-561A-CF99-7CFB87C181B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26EA3A-3E84-401C-8B52-EA562DB9ED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60980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9895D-0887-E5F5-500E-7A734D0686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1590B8-F650-1DD5-4B9E-17F177DE27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41DEBD-486E-6C5B-E666-9AD4953D8CD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I described in the previous slide, DMAs as mapped using a combination of GIS and R tools.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first step of the process is to gather the GIS base data layers, I use </a:t>
            </a:r>
            <a:r>
              <a:rPr lang="en-US" dirty="0" err="1"/>
              <a:t>ArcPro</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second step is to clip all of the base data layers to the extent of the county being mapped.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third step is to use zonal statistics to calculate the majority NLCD land cover type for each tax lot.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Then for the fourth step I switch to R for analysis. I open the DMA mapping script and customize the input parameters and file names. I then use R to join the base data to the tax lots feature.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this point, step 5, all the base data information has been compiled into one attribute table and the DMA assignment portion of the code can be run. The output of the DMA mapping script is a shapefile with polygons, and fields of GIS base data and DMA assignment information for each tax lot.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last step is to review the DMA map shapefile to confirm DMAs and add metadata.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I’d like to give a quick tour of what this process looks like in </a:t>
            </a:r>
            <a:r>
              <a:rPr lang="en-US" dirty="0" err="1"/>
              <a:t>ArcPro</a:t>
            </a:r>
            <a:r>
              <a:rPr lang="en-US" dirty="0"/>
              <a:t> and </a:t>
            </a:r>
            <a:r>
              <a:rPr lang="en-US" dirty="0" err="1"/>
              <a:t>Rstudio</a:t>
            </a:r>
            <a:r>
              <a:rPr lang="en-US" dirty="0"/>
              <a:t>. </a:t>
            </a:r>
          </a:p>
        </p:txBody>
      </p:sp>
      <p:sp>
        <p:nvSpPr>
          <p:cNvPr id="4" name="Slide Number Placeholder 3">
            <a:extLst>
              <a:ext uri="{FF2B5EF4-FFF2-40B4-BE49-F238E27FC236}">
                <a16:creationId xmlns:a16="http://schemas.microsoft.com/office/drawing/2014/main" id="{A4C31F66-964C-019F-3C68-8D23EA632E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26EA3A-3E84-401C-8B52-EA562DB9ED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96036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7094A-B1D5-BBA4-4041-E65CCDB710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042BAF-C68D-7533-887D-886E9917EB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3526E8-3FF7-BEB7-E9F2-C53B34E1C30F}"/>
              </a:ext>
            </a:extLst>
          </p:cNvPr>
          <p:cNvSpPr>
            <a:spLocks noGrp="1"/>
          </p:cNvSpPr>
          <p:nvPr>
            <p:ph type="body" idx="1"/>
          </p:nvPr>
        </p:nvSpPr>
        <p:spPr/>
        <p:txBody>
          <a:bodyPr/>
          <a:lstStyle/>
          <a:p>
            <a:r>
              <a:rPr lang="en-US" dirty="0"/>
              <a:t>As you saw, the output of the DMA mapping process is a shapefile of DMAs for one county. Once this process was completed for all counties in Oregon, a statewide layer was created and is available as a feature service here. This layer has been dissolved so that there is one multipart polygon per DMA. It is still quite a large layer and you need to zoom in for the data to be visible.</a:t>
            </a:r>
          </a:p>
          <a:p>
            <a:endParaRPr lang="en-US" dirty="0"/>
          </a:p>
          <a:p>
            <a:r>
              <a:rPr lang="en-US" dirty="0"/>
              <a:t>Then these county or statewide maps can be used to create other static or interactive maps in support of water quality restoration projects. Let’s look at a few examples.</a:t>
            </a:r>
          </a:p>
        </p:txBody>
      </p:sp>
      <p:sp>
        <p:nvSpPr>
          <p:cNvPr id="4" name="Slide Number Placeholder 3">
            <a:extLst>
              <a:ext uri="{FF2B5EF4-FFF2-40B4-BE49-F238E27FC236}">
                <a16:creationId xmlns:a16="http://schemas.microsoft.com/office/drawing/2014/main" id="{52F947DC-EA07-0F47-AB48-B68AA9C0FA9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26EA3A-3E84-401C-8B52-EA562DB9ED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14814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118FB-2CB9-9532-A217-8BCBAA7F4E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4EAD13-6E54-7D9E-0175-3A1A63A212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AB3315-4807-6C55-4B78-8B8F25CF630A}"/>
              </a:ext>
            </a:extLst>
          </p:cNvPr>
          <p:cNvSpPr>
            <a:spLocks noGrp="1"/>
          </p:cNvSpPr>
          <p:nvPr>
            <p:ph type="body" idx="1"/>
          </p:nvPr>
        </p:nvSpPr>
        <p:spPr/>
        <p:txBody>
          <a:bodyPr/>
          <a:lstStyle/>
          <a:p>
            <a:r>
              <a:rPr lang="en-US" dirty="0"/>
              <a:t>This is a DMA map for Hood River County created to support local restoration efforts.</a:t>
            </a:r>
          </a:p>
        </p:txBody>
      </p:sp>
      <p:sp>
        <p:nvSpPr>
          <p:cNvPr id="4" name="Slide Number Placeholder 3">
            <a:extLst>
              <a:ext uri="{FF2B5EF4-FFF2-40B4-BE49-F238E27FC236}">
                <a16:creationId xmlns:a16="http://schemas.microsoft.com/office/drawing/2014/main" id="{F72D760E-5BB0-F255-2048-23ABDB6A9E0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26EA3A-3E84-401C-8B52-EA562DB9ED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61008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028E4-A9D5-FC3C-E64F-E3FDE4975D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ED9EDF-792A-4E40-BFCA-CF137BD614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DF4136-38A6-CF16-1BF5-B274988C089A}"/>
              </a:ext>
            </a:extLst>
          </p:cNvPr>
          <p:cNvSpPr>
            <a:spLocks noGrp="1"/>
          </p:cNvSpPr>
          <p:nvPr>
            <p:ph type="body" idx="1"/>
          </p:nvPr>
        </p:nvSpPr>
        <p:spPr/>
        <p:txBody>
          <a:bodyPr/>
          <a:lstStyle/>
          <a:p>
            <a:r>
              <a:rPr lang="en-US" dirty="0"/>
              <a:t>This is a DMA map of the Coquille Subbasin created to support TMDL technical development conversations with interested parties.</a:t>
            </a:r>
          </a:p>
        </p:txBody>
      </p:sp>
      <p:sp>
        <p:nvSpPr>
          <p:cNvPr id="4" name="Slide Number Placeholder 3">
            <a:extLst>
              <a:ext uri="{FF2B5EF4-FFF2-40B4-BE49-F238E27FC236}">
                <a16:creationId xmlns:a16="http://schemas.microsoft.com/office/drawing/2014/main" id="{729EE08D-6D29-5466-827A-FAFC6F5C0A7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26EA3A-3E84-401C-8B52-EA562DB9ED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4780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36A00-7914-6068-2503-ABC1CE6164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ADF2C0-BF32-BF43-AEF8-4573C6760A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DC6FDC-91A7-5FD9-5D56-23126AE02233}"/>
              </a:ext>
            </a:extLst>
          </p:cNvPr>
          <p:cNvSpPr>
            <a:spLocks noGrp="1"/>
          </p:cNvSpPr>
          <p:nvPr>
            <p:ph type="body" idx="1"/>
          </p:nvPr>
        </p:nvSpPr>
        <p:spPr/>
        <p:txBody>
          <a:bodyPr/>
          <a:lstStyle/>
          <a:p>
            <a:r>
              <a:rPr lang="en-US" dirty="0"/>
              <a:t>This is a DMA map of the Dairy McKay watershed to support a grant application for riparian restoration funding.</a:t>
            </a:r>
          </a:p>
        </p:txBody>
      </p:sp>
      <p:sp>
        <p:nvSpPr>
          <p:cNvPr id="4" name="Slide Number Placeholder 3">
            <a:extLst>
              <a:ext uri="{FF2B5EF4-FFF2-40B4-BE49-F238E27FC236}">
                <a16:creationId xmlns:a16="http://schemas.microsoft.com/office/drawing/2014/main" id="{FFDC79ED-8BD3-F422-4FF5-0F85662A958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26EA3A-3E84-401C-8B52-EA562DB9ED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87357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D6495-E9BC-23A8-294B-5985A953A1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4028FD-3700-3952-CBE7-286D9395F9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9F80EC-DB97-892A-8F01-EEA284C0E246}"/>
              </a:ext>
            </a:extLst>
          </p:cNvPr>
          <p:cNvSpPr>
            <a:spLocks noGrp="1"/>
          </p:cNvSpPr>
          <p:nvPr>
            <p:ph type="body" idx="1"/>
          </p:nvPr>
        </p:nvSpPr>
        <p:spPr/>
        <p:txBody>
          <a:bodyPr/>
          <a:lstStyle/>
          <a:p>
            <a:r>
              <a:rPr lang="en-US" dirty="0"/>
              <a:t>This is an interactive map created to support TMDL development for the Rogue River Basin Temperature TMDL. The basin wide DMA map is just one layer of GIS data presented with many others.</a:t>
            </a:r>
          </a:p>
        </p:txBody>
      </p:sp>
      <p:sp>
        <p:nvSpPr>
          <p:cNvPr id="4" name="Slide Number Placeholder 3">
            <a:extLst>
              <a:ext uri="{FF2B5EF4-FFF2-40B4-BE49-F238E27FC236}">
                <a16:creationId xmlns:a16="http://schemas.microsoft.com/office/drawing/2014/main" id="{B4619055-CF81-464B-96BA-95AF5693AD6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26EA3A-3E84-401C-8B52-EA562DB9ED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68553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that’s all I have for you today. </a:t>
            </a:r>
            <a:r>
              <a:rPr lang="en-US"/>
              <a:t>Are </a:t>
            </a:r>
            <a:r>
              <a:rPr lang="en-US" dirty="0"/>
              <a:t>there any questions?</a:t>
            </a:r>
          </a:p>
        </p:txBody>
      </p:sp>
      <p:sp>
        <p:nvSpPr>
          <p:cNvPr id="4" name="Slide Number Placeholder 3"/>
          <p:cNvSpPr>
            <a:spLocks noGrp="1"/>
          </p:cNvSpPr>
          <p:nvPr>
            <p:ph type="sldNum" sz="quarter" idx="5"/>
          </p:nvPr>
        </p:nvSpPr>
        <p:spPr/>
        <p:txBody>
          <a:bodyPr/>
          <a:lstStyle/>
          <a:p>
            <a:fld id="{05BF436E-73E7-4E8F-BCD5-3A4EB846DB99}" type="slidenum">
              <a:rPr lang="en-US" smtClean="0"/>
              <a:t>12</a:t>
            </a:fld>
            <a:endParaRPr lang="en-US"/>
          </a:p>
        </p:txBody>
      </p:sp>
    </p:spTree>
    <p:extLst>
      <p:ext uri="{BB962C8B-B14F-4D97-AF65-F5344CB8AC3E}">
        <p14:creationId xmlns:p14="http://schemas.microsoft.com/office/powerpoint/2010/main" val="9943705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7" name="Rectangle 6"/>
          <p:cNvSpPr/>
          <p:nvPr/>
        </p:nvSpPr>
        <p:spPr>
          <a:xfrm>
            <a:off x="609600" y="6356350"/>
            <a:ext cx="10287000" cy="365125"/>
          </a:xfrm>
          <a:prstGeom prst="rect">
            <a:avLst/>
          </a:prstGeom>
          <a:solidFill>
            <a:srgbClr val="0090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latin typeface="Arial" pitchFamily="34" charset="0"/>
                <a:cs typeface="Arial" pitchFamily="34" charset="0"/>
              </a:rPr>
              <a:t>    </a:t>
            </a:r>
            <a:endParaRPr lang="en-US" sz="1200" dirty="0">
              <a:latin typeface="Arial" pitchFamily="34" charset="0"/>
              <a:cs typeface="Arial" pitchFamily="34" charset="0"/>
            </a:endParaRPr>
          </a:p>
        </p:txBody>
      </p:sp>
      <p:sp>
        <p:nvSpPr>
          <p:cNvPr id="9" name="Rectangle 8"/>
          <p:cNvSpPr/>
          <p:nvPr userDrawn="1"/>
        </p:nvSpPr>
        <p:spPr>
          <a:xfrm>
            <a:off x="304800" y="6356350"/>
            <a:ext cx="11125200" cy="365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latin typeface="Arial" pitchFamily="34" charset="0"/>
                <a:cs typeface="Arial" pitchFamily="34" charset="0"/>
              </a:rPr>
              <a:t>    </a:t>
            </a:r>
            <a:endParaRPr lang="en-US" sz="1200" dirty="0">
              <a:latin typeface="Arial" pitchFamily="34" charset="0"/>
              <a:cs typeface="Arial" pitchFamily="34" charset="0"/>
            </a:endParaRP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684712" y="6266334"/>
            <a:ext cx="303376" cy="457200"/>
          </a:xfrm>
          <a:prstGeom prst="rect">
            <a:avLst/>
          </a:prstGeom>
        </p:spPr>
      </p:pic>
    </p:spTree>
    <p:extLst>
      <p:ext uri="{BB962C8B-B14F-4D97-AF65-F5344CB8AC3E}">
        <p14:creationId xmlns:p14="http://schemas.microsoft.com/office/powerpoint/2010/main" val="16163417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10972800" cy="1112838"/>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981E06B6-2200-48FD-9B32-BE0D5073011D}" type="datetimeFigureOut">
              <a:rPr lang="en-US" smtClean="0"/>
              <a:pPr/>
              <a:t>9/9/2026</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1939E361-6CC3-4B93-8D02-0CA414705067}" type="slidenum">
              <a:rPr lang="en-US" smtClean="0"/>
              <a:pPr/>
              <a:t>‹#›</a:t>
            </a:fld>
            <a:endParaRPr lang="en-US"/>
          </a:p>
        </p:txBody>
      </p:sp>
      <p:sp>
        <p:nvSpPr>
          <p:cNvPr id="7" name="Title 1"/>
          <p:cNvSpPr txBox="1">
            <a:spLocks/>
          </p:cNvSpPr>
          <p:nvPr/>
        </p:nvSpPr>
        <p:spPr>
          <a:xfrm>
            <a:off x="609600" y="1295400"/>
            <a:ext cx="10972800" cy="122238"/>
          </a:xfrm>
          <a:prstGeom prst="rect">
            <a:avLst/>
          </a:prstGeom>
          <a:solidFill>
            <a:srgbClr val="00907E"/>
          </a:solidFill>
        </p:spPr>
        <p:txBody>
          <a:bodyPr anchor="ctr">
            <a:normAutofit fontScale="25000" lnSpcReduction="20000"/>
          </a:bodyPr>
          <a:lst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endParaRPr lang="en-US" sz="3200" dirty="0">
              <a:solidFill>
                <a:schemeClr val="bg1"/>
              </a:solidFill>
            </a:endParaRPr>
          </a:p>
        </p:txBody>
      </p:sp>
      <p:sp>
        <p:nvSpPr>
          <p:cNvPr id="8" name="Rectangle 7"/>
          <p:cNvSpPr/>
          <p:nvPr/>
        </p:nvSpPr>
        <p:spPr>
          <a:xfrm>
            <a:off x="609600" y="6356350"/>
            <a:ext cx="10287000" cy="365125"/>
          </a:xfrm>
          <a:prstGeom prst="rect">
            <a:avLst/>
          </a:prstGeom>
          <a:solidFill>
            <a:srgbClr val="0090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latin typeface="Arial" pitchFamily="34" charset="0"/>
                <a:cs typeface="Arial" pitchFamily="34" charset="0"/>
              </a:rPr>
              <a:t>    </a:t>
            </a:r>
            <a:endParaRPr lang="en-US" sz="1200" dirty="0">
              <a:latin typeface="Arial" pitchFamily="34" charset="0"/>
              <a:cs typeface="Arial" pitchFamily="34" charset="0"/>
            </a:endParaRPr>
          </a:p>
        </p:txBody>
      </p:sp>
      <p:sp>
        <p:nvSpPr>
          <p:cNvPr id="10" name="Title 1"/>
          <p:cNvSpPr txBox="1">
            <a:spLocks/>
          </p:cNvSpPr>
          <p:nvPr userDrawn="1"/>
        </p:nvSpPr>
        <p:spPr>
          <a:xfrm>
            <a:off x="609600" y="1295400"/>
            <a:ext cx="10972800" cy="122238"/>
          </a:xfrm>
          <a:prstGeom prst="rect">
            <a:avLst/>
          </a:prstGeom>
          <a:solidFill>
            <a:schemeClr val="accent1"/>
          </a:solidFill>
        </p:spPr>
        <p:txBody>
          <a:bodyPr anchor="ctr">
            <a:normAutofit fontScale="25000" lnSpcReduction="20000"/>
          </a:bodyPr>
          <a:lst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endParaRPr lang="en-US" sz="3200" dirty="0">
              <a:solidFill>
                <a:schemeClr val="bg1"/>
              </a:solidFill>
            </a:endParaRPr>
          </a:p>
        </p:txBody>
      </p:sp>
      <p:sp>
        <p:nvSpPr>
          <p:cNvPr id="11" name="Rectangle 10"/>
          <p:cNvSpPr/>
          <p:nvPr userDrawn="1"/>
        </p:nvSpPr>
        <p:spPr>
          <a:xfrm>
            <a:off x="609600" y="6356350"/>
            <a:ext cx="10287000" cy="365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latin typeface="Arial" pitchFamily="34" charset="0"/>
                <a:cs typeface="Arial" pitchFamily="34" charset="0"/>
              </a:rPr>
              <a:t>    </a:t>
            </a:r>
            <a:endParaRPr lang="en-US" sz="1200" dirty="0">
              <a:latin typeface="Arial" pitchFamily="34" charset="0"/>
              <a:cs typeface="Arial" pitchFamily="34" charset="0"/>
            </a:endParaRPr>
          </a:p>
        </p:txBody>
      </p:sp>
    </p:spTree>
    <p:extLst>
      <p:ext uri="{BB962C8B-B14F-4D97-AF65-F5344CB8AC3E}">
        <p14:creationId xmlns:p14="http://schemas.microsoft.com/office/powerpoint/2010/main" val="393724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lvl1pPr>
              <a:defRPr>
                <a:latin typeface="Arial" panose="020B0604020202020204" pitchFamily="34" charset="0"/>
                <a:cs typeface="Arial" panose="020B0604020202020204" pitchFamily="34" charset="0"/>
              </a:defRPr>
            </a:lvl1pPr>
          </a:lstStyle>
          <a:p>
            <a:fld id="{981E06B6-2200-48FD-9B32-BE0D5073011D}" type="datetimeFigureOut">
              <a:rPr lang="en-US" smtClean="0"/>
              <a:pPr/>
              <a:t>9/9/2026</a:t>
            </a:fld>
            <a:endParaRPr lang="en-US"/>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lvl1pPr>
              <a:defRPr>
                <a:latin typeface="Arial" panose="020B0604020202020204" pitchFamily="34" charset="0"/>
                <a:cs typeface="Arial" panose="020B0604020202020204" pitchFamily="34" charset="0"/>
              </a:defRPr>
            </a:lvl1pPr>
          </a:lstStyle>
          <a:p>
            <a:fld id="{1939E361-6CC3-4B93-8D02-0CA414705067}" type="slidenum">
              <a:rPr lang="en-US" smtClean="0"/>
              <a:pPr/>
              <a:t>‹#›</a:t>
            </a:fld>
            <a:endParaRPr lang="en-US"/>
          </a:p>
        </p:txBody>
      </p:sp>
      <p:sp>
        <p:nvSpPr>
          <p:cNvPr id="8" name="Title 1"/>
          <p:cNvSpPr txBox="1">
            <a:spLocks/>
          </p:cNvSpPr>
          <p:nvPr/>
        </p:nvSpPr>
        <p:spPr>
          <a:xfrm>
            <a:off x="609600" y="1295400"/>
            <a:ext cx="10972800" cy="122238"/>
          </a:xfrm>
          <a:prstGeom prst="rect">
            <a:avLst/>
          </a:prstGeom>
          <a:solidFill>
            <a:srgbClr val="00907E"/>
          </a:solidFill>
        </p:spPr>
        <p:txBody>
          <a:bodyPr anchor="ctr">
            <a:normAutofit fontScale="25000" lnSpcReduction="20000"/>
          </a:bodyPr>
          <a:lst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endParaRPr lang="en-US" sz="3200" dirty="0">
              <a:solidFill>
                <a:schemeClr val="bg1"/>
              </a:solidFill>
            </a:endParaRPr>
          </a:p>
        </p:txBody>
      </p:sp>
      <p:sp>
        <p:nvSpPr>
          <p:cNvPr id="9" name="Rectangle 8"/>
          <p:cNvSpPr/>
          <p:nvPr/>
        </p:nvSpPr>
        <p:spPr>
          <a:xfrm>
            <a:off x="609600" y="6356350"/>
            <a:ext cx="10287000" cy="365125"/>
          </a:xfrm>
          <a:prstGeom prst="rect">
            <a:avLst/>
          </a:prstGeom>
          <a:solidFill>
            <a:srgbClr val="0090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latin typeface="Arial" pitchFamily="34" charset="0"/>
                <a:cs typeface="Arial" pitchFamily="34" charset="0"/>
              </a:rPr>
              <a:t>    </a:t>
            </a:r>
            <a:endParaRPr lang="en-US" sz="1200" dirty="0">
              <a:latin typeface="Arial" pitchFamily="34" charset="0"/>
              <a:cs typeface="Arial" pitchFamily="34" charset="0"/>
            </a:endParaRPr>
          </a:p>
        </p:txBody>
      </p:sp>
      <p:sp>
        <p:nvSpPr>
          <p:cNvPr id="11" name="Title 1"/>
          <p:cNvSpPr txBox="1">
            <a:spLocks/>
          </p:cNvSpPr>
          <p:nvPr userDrawn="1"/>
        </p:nvSpPr>
        <p:spPr>
          <a:xfrm>
            <a:off x="609600" y="1295400"/>
            <a:ext cx="10972800" cy="122238"/>
          </a:xfrm>
          <a:prstGeom prst="rect">
            <a:avLst/>
          </a:prstGeom>
          <a:solidFill>
            <a:schemeClr val="accent1"/>
          </a:solidFill>
        </p:spPr>
        <p:txBody>
          <a:bodyPr anchor="ctr">
            <a:normAutofit fontScale="25000" lnSpcReduction="20000"/>
          </a:bodyPr>
          <a:lst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endParaRPr lang="en-US" sz="3200" dirty="0">
              <a:solidFill>
                <a:schemeClr val="bg1"/>
              </a:solidFill>
            </a:endParaRPr>
          </a:p>
        </p:txBody>
      </p:sp>
      <p:sp>
        <p:nvSpPr>
          <p:cNvPr id="12" name="Rectangle 11"/>
          <p:cNvSpPr/>
          <p:nvPr userDrawn="1"/>
        </p:nvSpPr>
        <p:spPr>
          <a:xfrm>
            <a:off x="609600" y="6366031"/>
            <a:ext cx="10287000" cy="365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latin typeface="Arial" pitchFamily="34" charset="0"/>
                <a:cs typeface="Arial" pitchFamily="34" charset="0"/>
              </a:rPr>
              <a:t>    </a:t>
            </a:r>
            <a:endParaRPr lang="en-US" sz="1200" dirty="0">
              <a:latin typeface="Arial" pitchFamily="34" charset="0"/>
              <a:cs typeface="Arial" pitchFamily="34" charset="0"/>
            </a:endParaRPr>
          </a:p>
        </p:txBody>
      </p:sp>
    </p:spTree>
    <p:extLst>
      <p:ext uri="{BB962C8B-B14F-4D97-AF65-F5344CB8AC3E}">
        <p14:creationId xmlns:p14="http://schemas.microsoft.com/office/powerpoint/2010/main" val="1352673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lvl1pPr>
              <a:defRPr>
                <a:latin typeface="Arial" panose="020B0604020202020204" pitchFamily="34" charset="0"/>
                <a:cs typeface="Arial" panose="020B0604020202020204" pitchFamily="34" charset="0"/>
              </a:defRPr>
            </a:lvl1pPr>
          </a:lstStyle>
          <a:p>
            <a:fld id="{981E06B6-2200-48FD-9B32-BE0D5073011D}" type="datetimeFigureOut">
              <a:rPr lang="en-US" smtClean="0"/>
              <a:pPr/>
              <a:t>9/9/2026</a:t>
            </a:fld>
            <a:endParaRPr lang="en-US"/>
          </a:p>
        </p:txBody>
      </p:sp>
      <p:sp>
        <p:nvSpPr>
          <p:cNvPr id="8" name="Footer Placeholder 7"/>
          <p:cNvSpPr>
            <a:spLocks noGrp="1"/>
          </p:cNvSpPr>
          <p:nvPr>
            <p:ph type="ftr" sz="quarter" idx="11"/>
          </p:nvPr>
        </p:nvSpPr>
        <p:spPr>
          <a:xfrm>
            <a:off x="4165600" y="6356351"/>
            <a:ext cx="3860800" cy="365125"/>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lvl1pPr>
              <a:defRPr>
                <a:latin typeface="Arial" panose="020B0604020202020204" pitchFamily="34" charset="0"/>
                <a:cs typeface="Arial" panose="020B0604020202020204" pitchFamily="34" charset="0"/>
              </a:defRPr>
            </a:lvl1pPr>
          </a:lstStyle>
          <a:p>
            <a:fld id="{1939E361-6CC3-4B93-8D02-0CA414705067}" type="slidenum">
              <a:rPr lang="en-US" smtClean="0"/>
              <a:pPr/>
              <a:t>‹#›</a:t>
            </a:fld>
            <a:endParaRPr lang="en-US"/>
          </a:p>
        </p:txBody>
      </p:sp>
      <p:sp>
        <p:nvSpPr>
          <p:cNvPr id="10" name="Title 1"/>
          <p:cNvSpPr txBox="1">
            <a:spLocks/>
          </p:cNvSpPr>
          <p:nvPr/>
        </p:nvSpPr>
        <p:spPr>
          <a:xfrm>
            <a:off x="609600" y="1295400"/>
            <a:ext cx="10972800" cy="122238"/>
          </a:xfrm>
          <a:prstGeom prst="rect">
            <a:avLst/>
          </a:prstGeom>
          <a:solidFill>
            <a:srgbClr val="00907E"/>
          </a:solidFill>
        </p:spPr>
        <p:txBody>
          <a:bodyPr anchor="ctr">
            <a:normAutofit fontScale="25000" lnSpcReduction="20000"/>
          </a:bodyPr>
          <a:lst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endParaRPr lang="en-US" sz="3200" dirty="0">
              <a:solidFill>
                <a:schemeClr val="bg1"/>
              </a:solidFill>
            </a:endParaRPr>
          </a:p>
        </p:txBody>
      </p:sp>
      <p:sp>
        <p:nvSpPr>
          <p:cNvPr id="11" name="Rectangle 10"/>
          <p:cNvSpPr/>
          <p:nvPr/>
        </p:nvSpPr>
        <p:spPr>
          <a:xfrm>
            <a:off x="609600" y="6356350"/>
            <a:ext cx="10287000" cy="365125"/>
          </a:xfrm>
          <a:prstGeom prst="rect">
            <a:avLst/>
          </a:prstGeom>
          <a:solidFill>
            <a:srgbClr val="0090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latin typeface="Arial" pitchFamily="34" charset="0"/>
                <a:cs typeface="Arial" pitchFamily="34" charset="0"/>
              </a:rPr>
              <a:t>    </a:t>
            </a:r>
            <a:endParaRPr lang="en-US" sz="1200" dirty="0">
              <a:latin typeface="Arial" pitchFamily="34" charset="0"/>
              <a:cs typeface="Arial" pitchFamily="34" charset="0"/>
            </a:endParaRPr>
          </a:p>
        </p:txBody>
      </p:sp>
      <p:sp>
        <p:nvSpPr>
          <p:cNvPr id="13" name="Title 1"/>
          <p:cNvSpPr txBox="1">
            <a:spLocks/>
          </p:cNvSpPr>
          <p:nvPr userDrawn="1"/>
        </p:nvSpPr>
        <p:spPr>
          <a:xfrm>
            <a:off x="609600" y="1295400"/>
            <a:ext cx="10972800" cy="122238"/>
          </a:xfrm>
          <a:prstGeom prst="rect">
            <a:avLst/>
          </a:prstGeom>
          <a:solidFill>
            <a:schemeClr val="accent1"/>
          </a:solidFill>
        </p:spPr>
        <p:txBody>
          <a:bodyPr anchor="ctr">
            <a:normAutofit fontScale="25000" lnSpcReduction="20000"/>
          </a:bodyPr>
          <a:lst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endParaRPr lang="en-US" sz="3200" dirty="0">
              <a:solidFill>
                <a:schemeClr val="bg1"/>
              </a:solidFill>
            </a:endParaRPr>
          </a:p>
        </p:txBody>
      </p:sp>
      <p:sp>
        <p:nvSpPr>
          <p:cNvPr id="14" name="Rectangle 13"/>
          <p:cNvSpPr/>
          <p:nvPr userDrawn="1"/>
        </p:nvSpPr>
        <p:spPr>
          <a:xfrm>
            <a:off x="609600" y="6356350"/>
            <a:ext cx="10287000" cy="365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latin typeface="Arial" pitchFamily="34" charset="0"/>
                <a:cs typeface="Arial" pitchFamily="34" charset="0"/>
              </a:rPr>
              <a:t>    </a:t>
            </a:r>
            <a:endParaRPr lang="en-US" sz="1200" dirty="0">
              <a:latin typeface="Arial" pitchFamily="34" charset="0"/>
              <a:cs typeface="Arial" pitchFamily="34" charset="0"/>
            </a:endParaRPr>
          </a:p>
        </p:txBody>
      </p:sp>
    </p:spTree>
    <p:extLst>
      <p:ext uri="{BB962C8B-B14F-4D97-AF65-F5344CB8AC3E}">
        <p14:creationId xmlns:p14="http://schemas.microsoft.com/office/powerpoint/2010/main" val="304392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lvl1pPr>
              <a:defRPr>
                <a:latin typeface="Arial" panose="020B0604020202020204" pitchFamily="34" charset="0"/>
                <a:cs typeface="Arial" panose="020B0604020202020204" pitchFamily="34" charset="0"/>
              </a:defRPr>
            </a:lvl1pPr>
          </a:lstStyle>
          <a:p>
            <a:fld id="{981E06B6-2200-48FD-9B32-BE0D5073011D}" type="datetimeFigureOut">
              <a:rPr lang="en-US" smtClean="0"/>
              <a:pPr/>
              <a:t>9/9/2026</a:t>
            </a:fld>
            <a:endParaRPr lang="en-US"/>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lvl1pPr>
              <a:defRPr>
                <a:latin typeface="Arial" panose="020B0604020202020204" pitchFamily="34" charset="0"/>
                <a:cs typeface="Arial" panose="020B0604020202020204" pitchFamily="34" charset="0"/>
              </a:defRPr>
            </a:lvl1pPr>
          </a:lstStyle>
          <a:p>
            <a:fld id="{1939E361-6CC3-4B93-8D02-0CA414705067}" type="slidenum">
              <a:rPr lang="en-US" smtClean="0"/>
              <a:pPr/>
              <a:t>‹#›</a:t>
            </a:fld>
            <a:endParaRPr lang="en-US"/>
          </a:p>
        </p:txBody>
      </p:sp>
      <p:sp>
        <p:nvSpPr>
          <p:cNvPr id="6" name="Title 1"/>
          <p:cNvSpPr txBox="1">
            <a:spLocks/>
          </p:cNvSpPr>
          <p:nvPr/>
        </p:nvSpPr>
        <p:spPr>
          <a:xfrm>
            <a:off x="609600" y="1295400"/>
            <a:ext cx="10972800" cy="122238"/>
          </a:xfrm>
          <a:prstGeom prst="rect">
            <a:avLst/>
          </a:prstGeom>
          <a:solidFill>
            <a:srgbClr val="00907E"/>
          </a:solidFill>
        </p:spPr>
        <p:txBody>
          <a:bodyPr anchor="ctr">
            <a:normAutofit fontScale="25000" lnSpcReduction="20000"/>
          </a:bodyPr>
          <a:lst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endParaRPr lang="en-US" sz="3200" dirty="0">
              <a:solidFill>
                <a:schemeClr val="bg1"/>
              </a:solidFill>
            </a:endParaRPr>
          </a:p>
        </p:txBody>
      </p:sp>
      <p:sp>
        <p:nvSpPr>
          <p:cNvPr id="7" name="Rectangle 6"/>
          <p:cNvSpPr/>
          <p:nvPr/>
        </p:nvSpPr>
        <p:spPr>
          <a:xfrm>
            <a:off x="609600" y="6356350"/>
            <a:ext cx="10287000" cy="365125"/>
          </a:xfrm>
          <a:prstGeom prst="rect">
            <a:avLst/>
          </a:prstGeom>
          <a:solidFill>
            <a:srgbClr val="0090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latin typeface="Arial" pitchFamily="34" charset="0"/>
                <a:cs typeface="Arial" pitchFamily="34" charset="0"/>
              </a:rPr>
              <a:t>    </a:t>
            </a:r>
            <a:endParaRPr lang="en-US" sz="1200" dirty="0">
              <a:latin typeface="Arial" pitchFamily="34" charset="0"/>
              <a:cs typeface="Arial" pitchFamily="34" charset="0"/>
            </a:endParaRPr>
          </a:p>
        </p:txBody>
      </p:sp>
      <p:sp>
        <p:nvSpPr>
          <p:cNvPr id="9" name="Title 1"/>
          <p:cNvSpPr txBox="1">
            <a:spLocks/>
          </p:cNvSpPr>
          <p:nvPr userDrawn="1"/>
        </p:nvSpPr>
        <p:spPr>
          <a:xfrm>
            <a:off x="609600" y="1295400"/>
            <a:ext cx="10972800" cy="122238"/>
          </a:xfrm>
          <a:prstGeom prst="rect">
            <a:avLst/>
          </a:prstGeom>
          <a:solidFill>
            <a:schemeClr val="accent1"/>
          </a:solidFill>
        </p:spPr>
        <p:txBody>
          <a:bodyPr anchor="ctr">
            <a:normAutofit fontScale="25000" lnSpcReduction="20000"/>
          </a:bodyPr>
          <a:lst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endParaRPr lang="en-US" sz="3200" dirty="0">
              <a:solidFill>
                <a:schemeClr val="bg1"/>
              </a:solidFill>
            </a:endParaRPr>
          </a:p>
        </p:txBody>
      </p:sp>
      <p:sp>
        <p:nvSpPr>
          <p:cNvPr id="10" name="Rectangle 9"/>
          <p:cNvSpPr/>
          <p:nvPr userDrawn="1"/>
        </p:nvSpPr>
        <p:spPr>
          <a:xfrm>
            <a:off x="609600" y="6356350"/>
            <a:ext cx="10287000" cy="365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latin typeface="Arial" pitchFamily="34" charset="0"/>
                <a:cs typeface="Arial" pitchFamily="34" charset="0"/>
              </a:rPr>
              <a:t>    </a:t>
            </a:r>
            <a:endParaRPr lang="en-US" sz="1200" dirty="0">
              <a:latin typeface="Arial" pitchFamily="34" charset="0"/>
              <a:cs typeface="Arial" pitchFamily="34" charset="0"/>
            </a:endParaRPr>
          </a:p>
        </p:txBody>
      </p:sp>
    </p:spTree>
    <p:extLst>
      <p:ext uri="{BB962C8B-B14F-4D97-AF65-F5344CB8AC3E}">
        <p14:creationId xmlns:p14="http://schemas.microsoft.com/office/powerpoint/2010/main" val="1295125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lvl1pPr>
              <a:defRPr>
                <a:latin typeface="Arial" panose="020B0604020202020204" pitchFamily="34" charset="0"/>
                <a:cs typeface="Arial" panose="020B0604020202020204" pitchFamily="34" charset="0"/>
              </a:defRPr>
            </a:lvl1pPr>
          </a:lstStyle>
          <a:p>
            <a:fld id="{981E06B6-2200-48FD-9B32-BE0D5073011D}" type="datetimeFigureOut">
              <a:rPr lang="en-US" smtClean="0"/>
              <a:pPr/>
              <a:t>9/9/2026</a:t>
            </a:fld>
            <a:endParaRPr lang="en-US"/>
          </a:p>
        </p:txBody>
      </p:sp>
      <p:sp>
        <p:nvSpPr>
          <p:cNvPr id="3" name="Footer Placeholder 2"/>
          <p:cNvSpPr>
            <a:spLocks noGrp="1"/>
          </p:cNvSpPr>
          <p:nvPr>
            <p:ph type="ftr" sz="quarter" idx="11"/>
          </p:nvPr>
        </p:nvSpPr>
        <p:spPr>
          <a:xfrm>
            <a:off x="4165600" y="6356351"/>
            <a:ext cx="3860800" cy="365125"/>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lvl1pPr>
              <a:defRPr>
                <a:latin typeface="Arial" panose="020B0604020202020204" pitchFamily="34" charset="0"/>
                <a:cs typeface="Arial" panose="020B0604020202020204" pitchFamily="34" charset="0"/>
              </a:defRPr>
            </a:lvl1pPr>
          </a:lstStyle>
          <a:p>
            <a:fld id="{1939E361-6CC3-4B93-8D02-0CA414705067}" type="slidenum">
              <a:rPr lang="en-US" smtClean="0"/>
              <a:pPr/>
              <a:t>‹#›</a:t>
            </a:fld>
            <a:endParaRPr lang="en-US"/>
          </a:p>
        </p:txBody>
      </p:sp>
      <p:sp>
        <p:nvSpPr>
          <p:cNvPr id="5" name="Rectangle 4"/>
          <p:cNvSpPr/>
          <p:nvPr/>
        </p:nvSpPr>
        <p:spPr>
          <a:xfrm>
            <a:off x="609600" y="6356350"/>
            <a:ext cx="10287000" cy="365125"/>
          </a:xfrm>
          <a:prstGeom prst="rect">
            <a:avLst/>
          </a:prstGeom>
          <a:solidFill>
            <a:srgbClr val="0090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latin typeface="Arial" pitchFamily="34" charset="0"/>
                <a:cs typeface="Arial" pitchFamily="34" charset="0"/>
              </a:rPr>
              <a:t>    </a:t>
            </a:r>
            <a:endParaRPr lang="en-US" sz="1200" dirty="0">
              <a:latin typeface="Arial" pitchFamily="34" charset="0"/>
              <a:cs typeface="Arial" pitchFamily="34" charset="0"/>
            </a:endParaRPr>
          </a:p>
        </p:txBody>
      </p:sp>
      <p:sp>
        <p:nvSpPr>
          <p:cNvPr id="7" name="Rectangle 6"/>
          <p:cNvSpPr/>
          <p:nvPr userDrawn="1"/>
        </p:nvSpPr>
        <p:spPr>
          <a:xfrm>
            <a:off x="609600" y="6356350"/>
            <a:ext cx="10287000" cy="365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latin typeface="Arial" pitchFamily="34" charset="0"/>
                <a:cs typeface="Arial" pitchFamily="34" charset="0"/>
              </a:rPr>
              <a:t>    </a:t>
            </a:r>
            <a:endParaRPr lang="en-US" sz="1200" dirty="0">
              <a:latin typeface="Arial" pitchFamily="34" charset="0"/>
              <a:cs typeface="Arial" pitchFamily="34" charset="0"/>
            </a:endParaRPr>
          </a:p>
        </p:txBody>
      </p:sp>
    </p:spTree>
    <p:extLst>
      <p:ext uri="{BB962C8B-B14F-4D97-AF65-F5344CB8AC3E}">
        <p14:creationId xmlns:p14="http://schemas.microsoft.com/office/powerpoint/2010/main" val="1927279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latin typeface="Arial" panose="020B0604020202020204" pitchFamily="34" charset="0"/>
                <a:cs typeface="Arial" panose="020B0604020202020204" pitchFamily="34" charset="0"/>
              </a:defRPr>
            </a:lvl1pPr>
          </a:lstStyle>
          <a:p>
            <a:fld id="{981E06B6-2200-48FD-9B32-BE0D5073011D}" type="datetimeFigureOut">
              <a:rPr lang="en-US" smtClean="0"/>
              <a:pPr/>
              <a:t>9/9/2026</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lvl1pPr>
              <a:defRPr>
                <a:latin typeface="Arial" panose="020B0604020202020204" pitchFamily="34" charset="0"/>
                <a:cs typeface="Arial" panose="020B0604020202020204" pitchFamily="34" charset="0"/>
              </a:defRPr>
            </a:lvl1pPr>
          </a:lstStyle>
          <a:p>
            <a:fld id="{1939E361-6CC3-4B93-8D02-0CA414705067}" type="slidenum">
              <a:rPr lang="en-US" smtClean="0"/>
              <a:pPr/>
              <a:t>‹#›</a:t>
            </a:fld>
            <a:endParaRPr lang="en-US"/>
          </a:p>
        </p:txBody>
      </p:sp>
      <p:sp>
        <p:nvSpPr>
          <p:cNvPr id="7" name="Title 1"/>
          <p:cNvSpPr txBox="1">
            <a:spLocks/>
          </p:cNvSpPr>
          <p:nvPr/>
        </p:nvSpPr>
        <p:spPr>
          <a:xfrm>
            <a:off x="609600" y="1295400"/>
            <a:ext cx="10972800" cy="122238"/>
          </a:xfrm>
          <a:prstGeom prst="rect">
            <a:avLst/>
          </a:prstGeom>
          <a:solidFill>
            <a:srgbClr val="00907E"/>
          </a:solidFill>
        </p:spPr>
        <p:txBody>
          <a:bodyPr anchor="ctr">
            <a:normAutofit fontScale="25000" lnSpcReduction="20000"/>
          </a:bodyPr>
          <a:lst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endParaRPr lang="en-US" sz="3200" dirty="0">
              <a:solidFill>
                <a:schemeClr val="bg1"/>
              </a:solidFill>
            </a:endParaRPr>
          </a:p>
        </p:txBody>
      </p:sp>
      <p:sp>
        <p:nvSpPr>
          <p:cNvPr id="8" name="Rectangle 7"/>
          <p:cNvSpPr/>
          <p:nvPr/>
        </p:nvSpPr>
        <p:spPr>
          <a:xfrm>
            <a:off x="609600" y="6356350"/>
            <a:ext cx="10287000" cy="365125"/>
          </a:xfrm>
          <a:prstGeom prst="rect">
            <a:avLst/>
          </a:prstGeom>
          <a:solidFill>
            <a:srgbClr val="0090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latin typeface="Arial" pitchFamily="34" charset="0"/>
                <a:cs typeface="Arial" pitchFamily="34" charset="0"/>
              </a:rPr>
              <a:t>    </a:t>
            </a:r>
            <a:endParaRPr lang="en-US" sz="1200" dirty="0">
              <a:latin typeface="Arial" pitchFamily="34" charset="0"/>
              <a:cs typeface="Arial" pitchFamily="34" charset="0"/>
            </a:endParaRPr>
          </a:p>
        </p:txBody>
      </p:sp>
      <p:sp>
        <p:nvSpPr>
          <p:cNvPr id="10" name="Title 1"/>
          <p:cNvSpPr txBox="1">
            <a:spLocks/>
          </p:cNvSpPr>
          <p:nvPr userDrawn="1"/>
        </p:nvSpPr>
        <p:spPr>
          <a:xfrm>
            <a:off x="609600" y="1295400"/>
            <a:ext cx="10972800" cy="122238"/>
          </a:xfrm>
          <a:prstGeom prst="rect">
            <a:avLst/>
          </a:prstGeom>
          <a:solidFill>
            <a:schemeClr val="accent1"/>
          </a:solidFill>
        </p:spPr>
        <p:txBody>
          <a:bodyPr anchor="ctr">
            <a:normAutofit fontScale="25000" lnSpcReduction="20000"/>
          </a:bodyPr>
          <a:lst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endParaRPr lang="en-US" sz="3200" dirty="0">
              <a:solidFill>
                <a:schemeClr val="bg1"/>
              </a:solidFill>
            </a:endParaRPr>
          </a:p>
        </p:txBody>
      </p:sp>
      <p:sp>
        <p:nvSpPr>
          <p:cNvPr id="11" name="Rectangle 10"/>
          <p:cNvSpPr/>
          <p:nvPr userDrawn="1"/>
        </p:nvSpPr>
        <p:spPr>
          <a:xfrm>
            <a:off x="609600" y="6356350"/>
            <a:ext cx="10287000" cy="365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latin typeface="Arial" pitchFamily="34" charset="0"/>
                <a:cs typeface="Arial" pitchFamily="34" charset="0"/>
              </a:rPr>
              <a:t>    </a:t>
            </a:r>
            <a:endParaRPr lang="en-US" sz="1200" dirty="0">
              <a:latin typeface="Arial" pitchFamily="34" charset="0"/>
              <a:cs typeface="Arial" pitchFamily="34" charset="0"/>
            </a:endParaRPr>
          </a:p>
        </p:txBody>
      </p:sp>
    </p:spTree>
    <p:extLst>
      <p:ext uri="{BB962C8B-B14F-4D97-AF65-F5344CB8AC3E}">
        <p14:creationId xmlns:p14="http://schemas.microsoft.com/office/powerpoint/2010/main" val="1672055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1684712" y="6266334"/>
            <a:ext cx="303376" cy="457200"/>
          </a:xfrm>
          <a:prstGeom prst="rect">
            <a:avLst/>
          </a:prstGeom>
        </p:spPr>
      </p:pic>
      <p:sp>
        <p:nvSpPr>
          <p:cNvPr id="8" name="Rectangle 7"/>
          <p:cNvSpPr/>
          <p:nvPr userDrawn="1"/>
        </p:nvSpPr>
        <p:spPr>
          <a:xfrm>
            <a:off x="228600" y="6356350"/>
            <a:ext cx="11353800" cy="365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latin typeface="Arial" pitchFamily="34" charset="0"/>
                <a:cs typeface="Arial" pitchFamily="34" charset="0"/>
              </a:rPr>
              <a:t>    </a:t>
            </a:r>
            <a:endParaRPr lang="en-US" sz="1200" dirty="0">
              <a:latin typeface="Arial" pitchFamily="34" charset="0"/>
              <a:cs typeface="Arial" pitchFamily="34" charset="0"/>
            </a:endParaRPr>
          </a:p>
        </p:txBody>
      </p:sp>
    </p:spTree>
    <p:extLst>
      <p:ext uri="{BB962C8B-B14F-4D97-AF65-F5344CB8AC3E}">
        <p14:creationId xmlns:p14="http://schemas.microsoft.com/office/powerpoint/2010/main" val="2196342205"/>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60" r:id="rId3"/>
    <p:sldLayoutId id="2147483761" r:id="rId4"/>
    <p:sldLayoutId id="2147483762" r:id="rId5"/>
    <p:sldLayoutId id="2147483763" r:id="rId6"/>
    <p:sldLayoutId id="2147483766" r:id="rId7"/>
  </p:sldLayoutIdLst>
  <p:txStyles>
    <p:titleStyle>
      <a:lvl1pPr algn="l"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arcgis.deq.state.or.us/arcgis/rest/services/WQ/OR_DMAs/MapServer"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s://geo.maps.arcgis.com/apps/instant/sidebar/index.html?appid=81ed54e9394c460ea814be5965906631" TargetMode="External"/><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16.jpeg"/><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C183D7F6-B498-43B3-948B-1728B52AA6E4}">
                <adec:decorative xmlns:adec="http://schemas.microsoft.com/office/drawing/2017/decorative" val="0"/>
              </a:ext>
            </a:extLst>
          </p:cNvPr>
          <p:cNvSpPr>
            <a:spLocks noGrp="1"/>
          </p:cNvSpPr>
          <p:nvPr>
            <p:ph type="subTitle" idx="1"/>
          </p:nvPr>
        </p:nvSpPr>
        <p:spPr>
          <a:xfrm>
            <a:off x="304800" y="2743200"/>
            <a:ext cx="10744200" cy="3581400"/>
          </a:xfrm>
        </p:spPr>
        <p:txBody>
          <a:bodyPr>
            <a:normAutofit/>
          </a:bodyPr>
          <a:lstStyle/>
          <a:p>
            <a:pPr algn="l"/>
            <a:r>
              <a:rPr lang="en-US" sz="2800" dirty="0">
                <a:solidFill>
                  <a:schemeClr val="tx1"/>
                </a:solidFill>
              </a:rPr>
              <a:t>DMA mapping for Clean Water Act implementation in Oregon</a:t>
            </a:r>
          </a:p>
          <a:p>
            <a:pPr algn="l"/>
            <a:r>
              <a:rPr lang="en-US" sz="2600" dirty="0">
                <a:solidFill>
                  <a:srgbClr val="00907E"/>
                </a:solidFill>
              </a:rPr>
              <a:t>Erin Costello</a:t>
            </a:r>
            <a:endParaRPr lang="en-US" sz="2600" dirty="0">
              <a:solidFill>
                <a:schemeClr val="tx1"/>
              </a:solidFill>
            </a:endParaRPr>
          </a:p>
          <a:p>
            <a:pPr algn="l">
              <a:lnSpc>
                <a:spcPct val="110000"/>
              </a:lnSpc>
              <a:spcBef>
                <a:spcPts val="0"/>
              </a:spcBef>
            </a:pPr>
            <a:endParaRPr lang="en-US" sz="3600" dirty="0">
              <a:solidFill>
                <a:schemeClr val="tx1"/>
              </a:solidFill>
            </a:endParaRPr>
          </a:p>
          <a:p>
            <a:pPr algn="l">
              <a:lnSpc>
                <a:spcPct val="110000"/>
              </a:lnSpc>
              <a:spcBef>
                <a:spcPts val="0"/>
              </a:spcBef>
            </a:pPr>
            <a:endParaRPr lang="en-US" sz="2800" dirty="0">
              <a:solidFill>
                <a:schemeClr val="tx1"/>
              </a:solidFill>
            </a:endParaRPr>
          </a:p>
          <a:p>
            <a:pPr>
              <a:lnSpc>
                <a:spcPct val="110000"/>
              </a:lnSpc>
              <a:spcBef>
                <a:spcPts val="0"/>
              </a:spcBef>
            </a:pPr>
            <a:r>
              <a:rPr lang="en-US" sz="2800" dirty="0">
                <a:solidFill>
                  <a:schemeClr val="tx1"/>
                </a:solidFill>
              </a:rPr>
              <a:t>SORA GIS Tool Talk</a:t>
            </a:r>
          </a:p>
          <a:p>
            <a:pPr>
              <a:lnSpc>
                <a:spcPct val="110000"/>
              </a:lnSpc>
              <a:spcBef>
                <a:spcPts val="0"/>
              </a:spcBef>
            </a:pPr>
            <a:r>
              <a:rPr lang="en-US" sz="2800" dirty="0">
                <a:solidFill>
                  <a:schemeClr val="tx1"/>
                </a:solidFill>
              </a:rPr>
              <a:t>September 10, 2026</a:t>
            </a:r>
          </a:p>
        </p:txBody>
      </p:sp>
      <p:sp>
        <p:nvSpPr>
          <p:cNvPr id="4" name="Title 3">
            <a:extLst>
              <a:ext uri="{C183D7F6-B498-43B3-948B-1728B52AA6E4}">
                <adec:decorative xmlns:adec="http://schemas.microsoft.com/office/drawing/2017/decorative" val="0"/>
              </a:ext>
            </a:extLst>
          </p:cNvPr>
          <p:cNvSpPr>
            <a:spLocks noGrp="1"/>
          </p:cNvSpPr>
          <p:nvPr>
            <p:ph type="title" idx="4294967295"/>
          </p:nvPr>
        </p:nvSpPr>
        <p:spPr>
          <a:xfrm>
            <a:off x="304800" y="6400800"/>
            <a:ext cx="10439400" cy="304800"/>
          </a:xfrm>
          <a:prstGeom prst="rect">
            <a:avLst/>
          </a:prstGeom>
          <a:no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lt1"/>
                </a:solidFill>
                <a:effectLst/>
                <a:uLnTx/>
                <a:uFillTx/>
                <a:latin typeface="Arial" pitchFamily="34" charset="0"/>
                <a:ea typeface="+mn-ea"/>
                <a:cs typeface="Arial" pitchFamily="34" charset="0"/>
              </a:rPr>
              <a:t>Oregon Department of Environmental Quality</a:t>
            </a:r>
            <a:endParaRPr kumimoji="0" lang="en-US" sz="1200" b="0" i="0" u="none" strike="noStrike" kern="1200" cap="none" spc="0" normalizeH="0" baseline="0" noProof="0" dirty="0">
              <a:ln>
                <a:noFill/>
              </a:ln>
              <a:solidFill>
                <a:schemeClr val="lt1"/>
              </a:solidFill>
              <a:effectLst/>
              <a:uLnTx/>
              <a:uFillTx/>
              <a:latin typeface="Arial" pitchFamily="34" charset="0"/>
              <a:ea typeface="+mn-ea"/>
              <a:cs typeface="Arial" pitchFamily="34" charset="0"/>
            </a:endParaRPr>
          </a:p>
        </p:txBody>
      </p:sp>
      <p:pic>
        <p:nvPicPr>
          <p:cNvPr id="2" name="Picture 1">
            <a:extLst>
              <a:ext uri="{FF2B5EF4-FFF2-40B4-BE49-F238E27FC236}">
                <a16:creationId xmlns:a16="http://schemas.microsoft.com/office/drawing/2014/main" id="{F7224B0E-C2EB-5589-EE45-B6AD334A12DB}"/>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2" t="34413" r="62" b="33708"/>
          <a:stretch/>
        </p:blipFill>
        <p:spPr>
          <a:xfrm>
            <a:off x="-15240" y="-3586"/>
            <a:ext cx="12207240" cy="259438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C7A97-FD81-C439-45CF-CB8AB52FBC83}"/>
              </a:ext>
            </a:extLst>
          </p:cNvPr>
          <p:cNvSpPr>
            <a:spLocks noGrp="1"/>
          </p:cNvSpPr>
          <p:nvPr>
            <p:ph type="title"/>
          </p:nvPr>
        </p:nvSpPr>
        <p:spPr/>
        <p:txBody>
          <a:bodyPr/>
          <a:lstStyle/>
          <a:p>
            <a:r>
              <a:rPr lang="en-US" dirty="0"/>
              <a:t>What is a DMA?</a:t>
            </a:r>
          </a:p>
        </p:txBody>
      </p:sp>
      <p:pic>
        <p:nvPicPr>
          <p:cNvPr id="4" name="Content Placeholder 3">
            <a:extLst>
              <a:ext uri="{FF2B5EF4-FFF2-40B4-BE49-F238E27FC236}">
                <a16:creationId xmlns:a16="http://schemas.microsoft.com/office/drawing/2014/main" id="{543FAEBF-A7B2-9DC1-DFB4-4B6FDF81B3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2800" y="2209800"/>
            <a:ext cx="4511708" cy="300780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5" name="Rectangle: Rounded Corners 4">
            <a:extLst>
              <a:ext uri="{FF2B5EF4-FFF2-40B4-BE49-F238E27FC236}">
                <a16:creationId xmlns:a16="http://schemas.microsoft.com/office/drawing/2014/main" id="{2A8866AE-5AE2-24D8-8E66-FC6CB704A387}"/>
              </a:ext>
            </a:extLst>
          </p:cNvPr>
          <p:cNvSpPr/>
          <p:nvPr/>
        </p:nvSpPr>
        <p:spPr>
          <a:xfrm>
            <a:off x="308048" y="1925096"/>
            <a:ext cx="6527430" cy="3713703"/>
          </a:xfrm>
          <a:prstGeom prst="roundRect">
            <a:avLst>
              <a:gd name="adj" fmla="val 10000"/>
            </a:avLst>
          </a:prstGeom>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D2D2D"/>
                </a:solidFill>
                <a:effectLst/>
                <a:uLnTx/>
                <a:uFillTx/>
                <a:latin typeface="Arial" panose="020B0604020202020204" pitchFamily="34" charset="0"/>
                <a:ea typeface="+mn-ea"/>
                <a:cs typeface="Arial" panose="020B0604020202020204" pitchFamily="34" charset="0"/>
              </a:rPr>
              <a:t>	</a:t>
            </a:r>
          </a:p>
          <a:p>
            <a:r>
              <a:rPr kumimoji="0" lang="en-US" sz="2000" b="0" i="0" u="none" strike="noStrike" kern="1200" cap="none" spc="0" normalizeH="0" baseline="0" noProof="0" dirty="0">
                <a:ln>
                  <a:noFill/>
                </a:ln>
                <a:solidFill>
                  <a:srgbClr val="2D2D2D"/>
                </a:solidFill>
                <a:effectLst/>
                <a:uLnTx/>
                <a:uFillTx/>
                <a:latin typeface="Arial" panose="020B0604020202020204" pitchFamily="34" charset="0"/>
                <a:ea typeface="+mn-ea"/>
                <a:cs typeface="Arial" panose="020B0604020202020204" pitchFamily="34" charset="0"/>
              </a:rPr>
              <a:t>A Designated Management Agency (DMA) is defined by </a:t>
            </a:r>
            <a:r>
              <a:rPr lang="en-US" sz="2400" dirty="0"/>
              <a:t>OAR 340-042-0030 as:</a:t>
            </a:r>
          </a:p>
          <a:p>
            <a:endParaRPr lang="en-US" sz="2400" dirty="0"/>
          </a:p>
          <a:p>
            <a:pPr lvl="1"/>
            <a:r>
              <a:rPr lang="en-US" sz="2400" dirty="0"/>
              <a:t> “</a:t>
            </a:r>
            <a:r>
              <a:rPr lang="en-US" sz="2400" i="1" dirty="0"/>
              <a:t>a federal, state or local governmental agency that has legal authority over a sector or source contributing pollutants, and is identified as such by the Department of Environmental Quality in a TMDL.”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2D2D2D"/>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46755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7B124-48F9-2AF5-8496-731DB1C469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B00CFC-A1E4-7A6B-C665-16FE49A1090C}"/>
              </a:ext>
            </a:extLst>
          </p:cNvPr>
          <p:cNvSpPr>
            <a:spLocks noGrp="1"/>
          </p:cNvSpPr>
          <p:nvPr>
            <p:ph type="title"/>
          </p:nvPr>
        </p:nvSpPr>
        <p:spPr/>
        <p:txBody>
          <a:bodyPr/>
          <a:lstStyle/>
          <a:p>
            <a:r>
              <a:rPr lang="en-US" dirty="0"/>
              <a:t>Why map DMAs?</a:t>
            </a:r>
          </a:p>
        </p:txBody>
      </p:sp>
      <p:sp>
        <p:nvSpPr>
          <p:cNvPr id="5" name="Rectangle: Rounded Corners 4">
            <a:extLst>
              <a:ext uri="{FF2B5EF4-FFF2-40B4-BE49-F238E27FC236}">
                <a16:creationId xmlns:a16="http://schemas.microsoft.com/office/drawing/2014/main" id="{ADA04C51-AD84-4731-20DA-2367D515D99E}"/>
              </a:ext>
            </a:extLst>
          </p:cNvPr>
          <p:cNvSpPr/>
          <p:nvPr/>
        </p:nvSpPr>
        <p:spPr>
          <a:xfrm>
            <a:off x="308048" y="1925096"/>
            <a:ext cx="11274352" cy="4170904"/>
          </a:xfrm>
          <a:prstGeom prst="roundRect">
            <a:avLst>
              <a:gd name="adj" fmla="val 10000"/>
            </a:avLst>
          </a:prstGeom>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D2D2D"/>
                </a:solidFill>
                <a:effectLst/>
                <a:uLnTx/>
                <a:uFillTx/>
                <a:latin typeface="Arial" panose="020B0604020202020204" pitchFamily="34" charset="0"/>
                <a:ea typeface="+mn-ea"/>
                <a:cs typeface="Arial" panose="020B0604020202020204" pitchFamily="34" charset="0"/>
              </a:rPr>
              <a:t>	</a:t>
            </a:r>
          </a:p>
          <a:p>
            <a:r>
              <a:rPr lang="en-US" sz="2400" dirty="0"/>
              <a:t>OAR 340-042-0080 (Implementing a TMDL) states:</a:t>
            </a:r>
          </a:p>
          <a:p>
            <a:pPr lvl="1"/>
            <a:r>
              <a:rPr lang="en-US" sz="2400" i="1" dirty="0"/>
              <a:t>“Water Quality Management Plans will identify the sector and source-specific implementation plans required and the persons, including DMAs, responsible for developing and revising those plans.”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2D2D2D"/>
              </a:solidFill>
              <a:effectLst/>
              <a:uLnTx/>
              <a:uFillTx/>
              <a:latin typeface="Arial" panose="020B0604020202020204" pitchFamily="34" charset="0"/>
              <a:ea typeface="+mn-ea"/>
              <a:cs typeface="Arial" panose="020B0604020202020204" pitchFamily="34" charset="0"/>
            </a:endParaRPr>
          </a:p>
        </p:txBody>
      </p:sp>
      <p:sp>
        <p:nvSpPr>
          <p:cNvPr id="7" name="Rectangle 6">
            <a:extLst>
              <a:ext uri="{FF2B5EF4-FFF2-40B4-BE49-F238E27FC236}">
                <a16:creationId xmlns:a16="http://schemas.microsoft.com/office/drawing/2014/main" id="{2C911800-2350-5B29-FB45-4CDA77CAA313}"/>
              </a:ext>
            </a:extLst>
          </p:cNvPr>
          <p:cNvSpPr/>
          <p:nvPr/>
        </p:nvSpPr>
        <p:spPr>
          <a:xfrm>
            <a:off x="593271" y="4499126"/>
            <a:ext cx="10896123" cy="1569660"/>
          </a:xfrm>
          <a:prstGeom prst="rect">
            <a:avLst/>
          </a:prstGeom>
        </p:spPr>
        <p:txBody>
          <a:bodyPr wrap="square">
            <a:spAutoFit/>
          </a:bodyPr>
          <a:lstStyle/>
          <a:p>
            <a:r>
              <a:rPr lang="en-US" sz="2400" b="1" dirty="0"/>
              <a:t>The objective is to spatially define the areas that each DMA could potentially have TMDL implementation responsibility over.  </a:t>
            </a:r>
          </a:p>
          <a:p>
            <a:endParaRPr lang="en-US" sz="2400" i="1" dirty="0"/>
          </a:p>
          <a:p>
            <a:endParaRPr lang="en-US" sz="2400" i="1" dirty="0"/>
          </a:p>
        </p:txBody>
      </p:sp>
    </p:spTree>
    <p:extLst>
      <p:ext uri="{BB962C8B-B14F-4D97-AF65-F5344CB8AC3E}">
        <p14:creationId xmlns:p14="http://schemas.microsoft.com/office/powerpoint/2010/main" val="1774272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E6B2D-AE26-4CDB-34F6-B975697AF9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144D45-EB70-2686-497D-DD7CDB7629B4}"/>
              </a:ext>
            </a:extLst>
          </p:cNvPr>
          <p:cNvSpPr>
            <a:spLocks noGrp="1"/>
          </p:cNvSpPr>
          <p:nvPr>
            <p:ph type="title"/>
          </p:nvPr>
        </p:nvSpPr>
        <p:spPr/>
        <p:txBody>
          <a:bodyPr/>
          <a:lstStyle/>
          <a:p>
            <a:r>
              <a:rPr lang="en-US" dirty="0"/>
              <a:t>What is the scale of DMA mapping?</a:t>
            </a:r>
          </a:p>
        </p:txBody>
      </p:sp>
      <p:sp>
        <p:nvSpPr>
          <p:cNvPr id="5" name="Rectangle: Rounded Corners 4">
            <a:extLst>
              <a:ext uri="{FF2B5EF4-FFF2-40B4-BE49-F238E27FC236}">
                <a16:creationId xmlns:a16="http://schemas.microsoft.com/office/drawing/2014/main" id="{DE0B43B1-B8DA-6294-45C3-0235D8CE28D2}"/>
              </a:ext>
            </a:extLst>
          </p:cNvPr>
          <p:cNvSpPr/>
          <p:nvPr/>
        </p:nvSpPr>
        <p:spPr>
          <a:xfrm>
            <a:off x="304800" y="1828800"/>
            <a:ext cx="2209800" cy="4332363"/>
          </a:xfrm>
          <a:prstGeom prst="roundRect">
            <a:avLst>
              <a:gd name="adj" fmla="val 10000"/>
            </a:avLst>
          </a:prstGeom>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2D2D2D"/>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000" dirty="0">
              <a:solidFill>
                <a:srgbClr val="2D2D2D"/>
              </a:solidFill>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2D2D2D"/>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2D2D2D"/>
                </a:solidFill>
                <a:effectLst/>
                <a:uLnTx/>
                <a:uFillTx/>
                <a:latin typeface="Arial" panose="020B0604020202020204" pitchFamily="34" charset="0"/>
                <a:ea typeface="+mn-ea"/>
                <a:cs typeface="Arial" panose="020B0604020202020204" pitchFamily="34" charset="0"/>
              </a:rPr>
              <a:t>Tax lot level</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000" dirty="0">
              <a:solidFill>
                <a:srgbClr val="2D2D2D"/>
              </a:solidFill>
              <a:latin typeface="Arial" panose="020B060402020202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srgbClr val="2D2D2D"/>
                </a:solidFill>
                <a:latin typeface="Arial" panose="020B0604020202020204" pitchFamily="34" charset="0"/>
                <a:cs typeface="Arial" panose="020B0604020202020204" pitchFamily="34" charset="0"/>
              </a:rPr>
              <a:t>One county at a time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2D2D2D"/>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2D2D2D"/>
                </a:solidFill>
                <a:effectLst/>
                <a:uLnTx/>
                <a:uFillTx/>
                <a:latin typeface="Arial" panose="020B0604020202020204" pitchFamily="34" charset="0"/>
                <a:ea typeface="+mn-ea"/>
                <a:cs typeface="Arial" panose="020B0604020202020204" pitchFamily="34" charset="0"/>
              </a:rPr>
              <a:t>36 counties in Oregon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2D2D2D"/>
              </a:solidFill>
              <a:effectLst/>
              <a:uLnTx/>
              <a:uFillTx/>
              <a:latin typeface="Arial" panose="020B060402020202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26755286-2729-5D24-FEEB-40001414CB96}"/>
              </a:ext>
            </a:extLst>
          </p:cNvPr>
          <p:cNvPicPr>
            <a:picLocks noChangeAspect="1"/>
          </p:cNvPicPr>
          <p:nvPr/>
        </p:nvPicPr>
        <p:blipFill>
          <a:blip r:embed="rId3"/>
          <a:stretch>
            <a:fillRect/>
          </a:stretch>
        </p:blipFill>
        <p:spPr>
          <a:xfrm>
            <a:off x="6042701" y="1837505"/>
            <a:ext cx="5935999" cy="4332363"/>
          </a:xfrm>
          <a:prstGeom prst="rect">
            <a:avLst/>
          </a:prstGeom>
        </p:spPr>
      </p:pic>
      <p:pic>
        <p:nvPicPr>
          <p:cNvPr id="9" name="Picture 8">
            <a:extLst>
              <a:ext uri="{FF2B5EF4-FFF2-40B4-BE49-F238E27FC236}">
                <a16:creationId xmlns:a16="http://schemas.microsoft.com/office/drawing/2014/main" id="{E1C16A24-A652-1FCF-667D-52B6B78E9462}"/>
              </a:ext>
            </a:extLst>
          </p:cNvPr>
          <p:cNvPicPr>
            <a:picLocks noChangeAspect="1"/>
          </p:cNvPicPr>
          <p:nvPr/>
        </p:nvPicPr>
        <p:blipFill>
          <a:blip r:embed="rId4"/>
          <a:stretch>
            <a:fillRect/>
          </a:stretch>
        </p:blipFill>
        <p:spPr>
          <a:xfrm>
            <a:off x="2599529" y="1846211"/>
            <a:ext cx="3352800" cy="4314952"/>
          </a:xfrm>
          <a:prstGeom prst="rect">
            <a:avLst/>
          </a:prstGeom>
        </p:spPr>
      </p:pic>
    </p:spTree>
    <p:extLst>
      <p:ext uri="{BB962C8B-B14F-4D97-AF65-F5344CB8AC3E}">
        <p14:creationId xmlns:p14="http://schemas.microsoft.com/office/powerpoint/2010/main" val="19092868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7B50DD-09F7-7552-A9B9-17098EE13C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32A42B-6B08-A12C-F221-E07F98672320}"/>
              </a:ext>
            </a:extLst>
          </p:cNvPr>
          <p:cNvSpPr>
            <a:spLocks noGrp="1"/>
          </p:cNvSpPr>
          <p:nvPr>
            <p:ph type="title"/>
          </p:nvPr>
        </p:nvSpPr>
        <p:spPr/>
        <p:txBody>
          <a:bodyPr/>
          <a:lstStyle/>
          <a:p>
            <a:r>
              <a:rPr lang="en-US" dirty="0"/>
              <a:t>How is a DMA determined?</a:t>
            </a:r>
          </a:p>
        </p:txBody>
      </p:sp>
      <p:sp>
        <p:nvSpPr>
          <p:cNvPr id="5" name="Rectangle: Rounded Corners 4">
            <a:extLst>
              <a:ext uri="{FF2B5EF4-FFF2-40B4-BE49-F238E27FC236}">
                <a16:creationId xmlns:a16="http://schemas.microsoft.com/office/drawing/2014/main" id="{BF0684F0-F2DA-1687-9F64-EB69844B8361}"/>
              </a:ext>
            </a:extLst>
          </p:cNvPr>
          <p:cNvSpPr/>
          <p:nvPr/>
        </p:nvSpPr>
        <p:spPr>
          <a:xfrm>
            <a:off x="76200" y="1752600"/>
            <a:ext cx="5486400" cy="4332363"/>
          </a:xfrm>
          <a:prstGeom prst="roundRect">
            <a:avLst>
              <a:gd name="adj" fmla="val 10000"/>
            </a:avLst>
          </a:prstGeom>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r>
              <a:rPr lang="en-US" sz="2400" dirty="0"/>
              <a:t>Each tax lot is assigned a DMA based on the following GIS data:</a:t>
            </a:r>
          </a:p>
          <a:p>
            <a:pPr marL="914400" lvl="1" indent="-457200">
              <a:buFont typeface="+mj-lt"/>
              <a:buAutoNum type="arabicPeriod"/>
            </a:pPr>
            <a:r>
              <a:rPr lang="en-US" sz="2400" dirty="0"/>
              <a:t>Transportation Corridors</a:t>
            </a:r>
          </a:p>
          <a:p>
            <a:pPr marL="914400" lvl="1" indent="-457200">
              <a:buFont typeface="+mj-lt"/>
              <a:buAutoNum type="arabicPeriod"/>
            </a:pPr>
            <a:r>
              <a:rPr lang="en-US" sz="2400" dirty="0"/>
              <a:t>Tribal Land Areas</a:t>
            </a:r>
          </a:p>
          <a:p>
            <a:pPr marL="914400" lvl="1" indent="-457200">
              <a:buFont typeface="+mj-lt"/>
              <a:buAutoNum type="arabicPeriod"/>
            </a:pPr>
            <a:r>
              <a:rPr lang="en-US" sz="2400" dirty="0"/>
              <a:t>City Limits</a:t>
            </a:r>
          </a:p>
          <a:p>
            <a:pPr marL="914400" lvl="1" indent="-457200">
              <a:buFont typeface="+mj-lt"/>
              <a:buAutoNum type="arabicPeriod"/>
            </a:pPr>
            <a:r>
              <a:rPr lang="en-US" sz="2400" dirty="0"/>
              <a:t>Special Districts</a:t>
            </a:r>
          </a:p>
          <a:p>
            <a:pPr marL="914400" lvl="1" indent="-457200">
              <a:buFont typeface="+mj-lt"/>
              <a:buAutoNum type="arabicPeriod"/>
            </a:pPr>
            <a:r>
              <a:rPr lang="en-US" sz="2400" dirty="0"/>
              <a:t>Tax Lot Ownership</a:t>
            </a:r>
          </a:p>
          <a:p>
            <a:pPr marL="914400" lvl="1" indent="-457200">
              <a:buFont typeface="+mj-lt"/>
              <a:buAutoNum type="arabicPeriod"/>
            </a:pPr>
            <a:r>
              <a:rPr lang="en-US" sz="2400" dirty="0"/>
              <a:t>Public Land Manager</a:t>
            </a:r>
          </a:p>
          <a:p>
            <a:pPr marL="914400" lvl="1" indent="-457200">
              <a:buFont typeface="+mj-lt"/>
              <a:buAutoNum type="arabicPeriod"/>
            </a:pPr>
            <a:r>
              <a:rPr lang="en-US" sz="2400" dirty="0"/>
              <a:t>Zoning</a:t>
            </a:r>
          </a:p>
          <a:p>
            <a:pPr marL="914400" lvl="1" indent="-457200">
              <a:buFont typeface="+mj-lt"/>
              <a:buAutoNum type="arabicPeriod"/>
            </a:pPr>
            <a:r>
              <a:rPr lang="en-US" sz="2400" dirty="0"/>
              <a:t>National Land Cover Dataset</a:t>
            </a:r>
          </a:p>
          <a:p>
            <a:pPr marR="0" lvl="0" algn="l" defTabSz="914400" rtl="0" eaLnBrk="1" fontAlgn="auto" latinLnBrk="0" hangingPunct="1">
              <a:lnSpc>
                <a:spcPct val="100000"/>
              </a:lnSpc>
              <a:spcBef>
                <a:spcPts val="0"/>
              </a:spcBef>
              <a:spcAft>
                <a:spcPts val="0"/>
              </a:spcAft>
              <a:buClrTx/>
              <a:buSzTx/>
              <a:tabLst/>
              <a:defRPr/>
            </a:pPr>
            <a:endParaRPr kumimoji="0" lang="en-US" sz="2000" b="0" i="0" u="none" strike="noStrike" kern="1200" cap="none" spc="0" normalizeH="0" baseline="0" noProof="0" dirty="0">
              <a:ln>
                <a:noFill/>
              </a:ln>
              <a:solidFill>
                <a:srgbClr val="2D2D2D"/>
              </a:solidFill>
              <a:effectLst/>
              <a:uLnTx/>
              <a:uFillTx/>
              <a:latin typeface="Arial" panose="020B0604020202020204" pitchFamily="34" charset="0"/>
              <a:ea typeface="+mn-ea"/>
              <a:cs typeface="Arial" panose="020B0604020202020204" pitchFamily="34" charset="0"/>
            </a:endParaRPr>
          </a:p>
        </p:txBody>
      </p:sp>
      <p:grpSp>
        <p:nvGrpSpPr>
          <p:cNvPr id="9" name="Group 8">
            <a:extLst>
              <a:ext uri="{FF2B5EF4-FFF2-40B4-BE49-F238E27FC236}">
                <a16:creationId xmlns:a16="http://schemas.microsoft.com/office/drawing/2014/main" id="{EDF3A982-D705-154D-7F1D-E3A8F709300D}"/>
              </a:ext>
            </a:extLst>
          </p:cNvPr>
          <p:cNvGrpSpPr/>
          <p:nvPr/>
        </p:nvGrpSpPr>
        <p:grpSpPr>
          <a:xfrm>
            <a:off x="6079671" y="1600123"/>
            <a:ext cx="5664757" cy="4637315"/>
            <a:chOff x="7696200" y="3124200"/>
            <a:chExt cx="5664757" cy="4637315"/>
          </a:xfrm>
        </p:grpSpPr>
        <p:pic>
          <p:nvPicPr>
            <p:cNvPr id="10" name="Picture 9">
              <a:extLst>
                <a:ext uri="{FF2B5EF4-FFF2-40B4-BE49-F238E27FC236}">
                  <a16:creationId xmlns:a16="http://schemas.microsoft.com/office/drawing/2014/main" id="{DF659480-DAEC-EED6-8F6D-962F7F899DDF}"/>
                </a:ext>
              </a:extLst>
            </p:cNvPr>
            <p:cNvPicPr>
              <a:picLocks noChangeAspect="1"/>
            </p:cNvPicPr>
            <p:nvPr/>
          </p:nvPicPr>
          <p:blipFill>
            <a:blip r:embed="rId3"/>
            <a:srcRect l="7518"/>
            <a:stretch>
              <a:fillRect/>
            </a:stretch>
          </p:blipFill>
          <p:spPr>
            <a:xfrm>
              <a:off x="7696200" y="3124200"/>
              <a:ext cx="5664757" cy="4637315"/>
            </a:xfrm>
            <a:prstGeom prst="rect">
              <a:avLst/>
            </a:prstGeom>
          </p:spPr>
        </p:pic>
        <p:sp>
          <p:nvSpPr>
            <p:cNvPr id="11" name="TextBox 10">
              <a:extLst>
                <a:ext uri="{FF2B5EF4-FFF2-40B4-BE49-F238E27FC236}">
                  <a16:creationId xmlns:a16="http://schemas.microsoft.com/office/drawing/2014/main" id="{EC8F7683-B174-034F-CBE6-C9FAC11632EE}"/>
                </a:ext>
              </a:extLst>
            </p:cNvPr>
            <p:cNvSpPr txBox="1"/>
            <p:nvPr/>
          </p:nvSpPr>
          <p:spPr>
            <a:xfrm>
              <a:off x="10813700" y="3124200"/>
              <a:ext cx="2547257" cy="793102"/>
            </a:xfrm>
            <a:prstGeom prst="rect">
              <a:avLst/>
            </a:prstGeom>
            <a:solidFill>
              <a:schemeClr val="bg1"/>
            </a:solidFill>
          </p:spPr>
          <p:txBody>
            <a:bodyPr wrap="square" rtlCol="0">
              <a:spAutoFit/>
            </a:bodyPr>
            <a:lstStyle/>
            <a:p>
              <a:endParaRPr lang="en-US" dirty="0"/>
            </a:p>
          </p:txBody>
        </p:sp>
      </p:grpSp>
    </p:spTree>
    <p:extLst>
      <p:ext uri="{BB962C8B-B14F-4D97-AF65-F5344CB8AC3E}">
        <p14:creationId xmlns:p14="http://schemas.microsoft.com/office/powerpoint/2010/main" val="23278627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63F83-1FEA-965E-0802-DA4E0CA8A3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2B4E7A-9268-73C3-2A8C-A37664882F89}"/>
              </a:ext>
            </a:extLst>
          </p:cNvPr>
          <p:cNvSpPr>
            <a:spLocks noGrp="1"/>
          </p:cNvSpPr>
          <p:nvPr>
            <p:ph type="title"/>
          </p:nvPr>
        </p:nvSpPr>
        <p:spPr/>
        <p:txBody>
          <a:bodyPr/>
          <a:lstStyle/>
          <a:p>
            <a:r>
              <a:rPr lang="en-US" dirty="0"/>
              <a:t>DMA mapping process</a:t>
            </a:r>
          </a:p>
        </p:txBody>
      </p:sp>
      <p:sp>
        <p:nvSpPr>
          <p:cNvPr id="5" name="Rectangle: Rounded Corners 4">
            <a:extLst>
              <a:ext uri="{FF2B5EF4-FFF2-40B4-BE49-F238E27FC236}">
                <a16:creationId xmlns:a16="http://schemas.microsoft.com/office/drawing/2014/main" id="{5AEED9C0-9827-32DE-D53B-8437D3DD5E85}"/>
              </a:ext>
            </a:extLst>
          </p:cNvPr>
          <p:cNvSpPr/>
          <p:nvPr/>
        </p:nvSpPr>
        <p:spPr>
          <a:xfrm>
            <a:off x="308048" y="1925096"/>
            <a:ext cx="11274352" cy="4170904"/>
          </a:xfrm>
          <a:prstGeom prst="roundRect">
            <a:avLst>
              <a:gd name="adj" fmla="val 10000"/>
            </a:avLst>
          </a:prstGeom>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D2D2D"/>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2D2D2D"/>
              </a:solidFill>
              <a:effectLst/>
              <a:uLnTx/>
              <a:uFillTx/>
              <a:latin typeface="Arial" panose="020B0604020202020204" pitchFamily="34" charset="0"/>
              <a:ea typeface="+mn-ea"/>
              <a:cs typeface="Arial" panose="020B0604020202020204" pitchFamily="34" charset="0"/>
            </a:endParaRPr>
          </a:p>
        </p:txBody>
      </p:sp>
      <p:sp>
        <p:nvSpPr>
          <p:cNvPr id="7" name="Rectangle 6">
            <a:extLst>
              <a:ext uri="{FF2B5EF4-FFF2-40B4-BE49-F238E27FC236}">
                <a16:creationId xmlns:a16="http://schemas.microsoft.com/office/drawing/2014/main" id="{92453100-D15B-C3F3-C3CA-87C38AAAE7F4}"/>
              </a:ext>
            </a:extLst>
          </p:cNvPr>
          <p:cNvSpPr/>
          <p:nvPr/>
        </p:nvSpPr>
        <p:spPr>
          <a:xfrm>
            <a:off x="593271" y="4499126"/>
            <a:ext cx="10896123" cy="830997"/>
          </a:xfrm>
          <a:prstGeom prst="rect">
            <a:avLst/>
          </a:prstGeom>
        </p:spPr>
        <p:txBody>
          <a:bodyPr wrap="square">
            <a:spAutoFit/>
          </a:bodyPr>
          <a:lstStyle/>
          <a:p>
            <a:endParaRPr lang="en-US" sz="2400" i="1" dirty="0"/>
          </a:p>
          <a:p>
            <a:endParaRPr lang="en-US" sz="2400" i="1" dirty="0"/>
          </a:p>
        </p:txBody>
      </p:sp>
      <p:sp>
        <p:nvSpPr>
          <p:cNvPr id="4" name="TextBox 3">
            <a:extLst>
              <a:ext uri="{FF2B5EF4-FFF2-40B4-BE49-F238E27FC236}">
                <a16:creationId xmlns:a16="http://schemas.microsoft.com/office/drawing/2014/main" id="{2F0504FC-7D3C-DC89-7AAC-DBA1142EF162}"/>
              </a:ext>
            </a:extLst>
          </p:cNvPr>
          <p:cNvSpPr txBox="1"/>
          <p:nvPr/>
        </p:nvSpPr>
        <p:spPr>
          <a:xfrm>
            <a:off x="457200" y="2133600"/>
            <a:ext cx="11965692" cy="3416320"/>
          </a:xfrm>
          <a:prstGeom prst="rect">
            <a:avLst/>
          </a:prstGeom>
          <a:noFill/>
        </p:spPr>
        <p:txBody>
          <a:bodyPr wrap="square" rtlCol="0">
            <a:spAutoFit/>
          </a:bodyPr>
          <a:lstStyle/>
          <a:p>
            <a:r>
              <a:rPr lang="en-US" sz="2400" dirty="0"/>
              <a:t>DMAs are mapped using a combination of GIS and R data analysis tools. </a:t>
            </a:r>
          </a:p>
          <a:p>
            <a:pPr lvl="1"/>
            <a:endParaRPr lang="en-US" sz="2400" dirty="0"/>
          </a:p>
          <a:p>
            <a:r>
              <a:rPr lang="en-US" sz="2400" dirty="0"/>
              <a:t>In general, the steps are:</a:t>
            </a:r>
          </a:p>
          <a:p>
            <a:pPr lvl="1"/>
            <a:r>
              <a:rPr lang="en-US" sz="2400" dirty="0"/>
              <a:t>Step 1- GIS: Gather GIS base data layers </a:t>
            </a:r>
          </a:p>
          <a:p>
            <a:pPr lvl="1"/>
            <a:r>
              <a:rPr lang="en-US" sz="2400" dirty="0"/>
              <a:t>Step 2- GIS: Clip base data to a county</a:t>
            </a:r>
          </a:p>
          <a:p>
            <a:pPr lvl="1"/>
            <a:r>
              <a:rPr lang="en-US" sz="2400" dirty="0"/>
              <a:t>Step 3- GIS: Calculate the majority NLCD land cover type for each tax lot</a:t>
            </a:r>
          </a:p>
          <a:p>
            <a:pPr lvl="1"/>
            <a:r>
              <a:rPr lang="en-US" sz="2400" dirty="0"/>
              <a:t>Step 4- R: Open DMA mapping script, customize input parameters, join data</a:t>
            </a:r>
          </a:p>
          <a:p>
            <a:pPr lvl="1"/>
            <a:r>
              <a:rPr lang="en-US" sz="2400" dirty="0"/>
              <a:t>Step 5- R: Run script, assign a DMA to each tax lot, output DMA map as a </a:t>
            </a:r>
            <a:r>
              <a:rPr lang="en-US" sz="2400" dirty="0" err="1"/>
              <a:t>shapefile</a:t>
            </a:r>
            <a:r>
              <a:rPr lang="en-US" sz="2400" dirty="0"/>
              <a:t>.</a:t>
            </a:r>
          </a:p>
          <a:p>
            <a:pPr lvl="1"/>
            <a:r>
              <a:rPr lang="en-US" sz="2400" dirty="0"/>
              <a:t>Step 6- GIS: Review and edit DMA map, add metadata</a:t>
            </a:r>
          </a:p>
        </p:txBody>
      </p:sp>
    </p:spTree>
    <p:extLst>
      <p:ext uri="{BB962C8B-B14F-4D97-AF65-F5344CB8AC3E}">
        <p14:creationId xmlns:p14="http://schemas.microsoft.com/office/powerpoint/2010/main" val="1690704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20F57-69E1-833C-22AB-37A4ADF6F6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1A4DB5-FFD1-161C-CFA6-CEF062FE73A1}"/>
              </a:ext>
            </a:extLst>
          </p:cNvPr>
          <p:cNvSpPr>
            <a:spLocks noGrp="1"/>
          </p:cNvSpPr>
          <p:nvPr>
            <p:ph type="title" idx="4294967295"/>
          </p:nvPr>
        </p:nvSpPr>
        <p:spPr>
          <a:xfrm>
            <a:off x="533400" y="304800"/>
            <a:ext cx="10972800" cy="1112838"/>
          </a:xfrm>
        </p:spPr>
        <p:txBody>
          <a:bodyPr/>
          <a:lstStyle/>
          <a:p>
            <a:r>
              <a:rPr lang="en-US" dirty="0"/>
              <a:t>DMA mapping products</a:t>
            </a:r>
          </a:p>
        </p:txBody>
      </p:sp>
      <p:sp>
        <p:nvSpPr>
          <p:cNvPr id="5" name="Rectangle: Rounded Corners 4">
            <a:extLst>
              <a:ext uri="{FF2B5EF4-FFF2-40B4-BE49-F238E27FC236}">
                <a16:creationId xmlns:a16="http://schemas.microsoft.com/office/drawing/2014/main" id="{1B478AC4-2CD6-001F-FDC0-4D5ECF76894D}"/>
              </a:ext>
            </a:extLst>
          </p:cNvPr>
          <p:cNvSpPr/>
          <p:nvPr/>
        </p:nvSpPr>
        <p:spPr>
          <a:xfrm>
            <a:off x="304800" y="1493839"/>
            <a:ext cx="6172200" cy="1112838"/>
          </a:xfrm>
          <a:prstGeom prst="roundRect">
            <a:avLst>
              <a:gd name="adj" fmla="val 10000"/>
            </a:avLst>
          </a:prstGeom>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lang="en-US" sz="2000" dirty="0">
                <a:solidFill>
                  <a:srgbClr val="2D2D2D"/>
                </a:solidFill>
                <a:latin typeface="Arial" panose="020B0604020202020204" pitchFamily="34" charset="0"/>
                <a:cs typeface="Arial" panose="020B0604020202020204" pitchFamily="34" charset="0"/>
              </a:rPr>
              <a:t>GIS features of County DMAs</a:t>
            </a:r>
          </a:p>
          <a:p>
            <a:pPr marL="457200" indent="-457200">
              <a:buFont typeface="+mj-lt"/>
              <a:buAutoNum type="arabicPeriod"/>
              <a:defRPr/>
            </a:pPr>
            <a:r>
              <a:rPr lang="en-US" sz="2000" dirty="0">
                <a:solidFill>
                  <a:srgbClr val="2D2D2D"/>
                </a:solidFill>
                <a:latin typeface="Arial" panose="020B0604020202020204" pitchFamily="34" charset="0"/>
                <a:cs typeface="Arial" panose="020B0604020202020204" pitchFamily="34" charset="0"/>
                <a:hlinkClick r:id="rId3"/>
              </a:rPr>
              <a:t>Statewide feature service of Oregon DMAs</a:t>
            </a:r>
            <a:endParaRPr kumimoji="0" lang="en-US" sz="2000" b="0" i="0" u="none" strike="noStrike" kern="1200" cap="none" spc="0" normalizeH="0" baseline="0" noProof="0" dirty="0">
              <a:ln>
                <a:noFill/>
              </a:ln>
              <a:solidFill>
                <a:srgbClr val="2D2D2D"/>
              </a:solidFill>
              <a:effectLst/>
              <a:uLnTx/>
              <a:uFillTx/>
              <a:latin typeface="Arial" panose="020B0604020202020204" pitchFamily="34" charset="0"/>
              <a:ea typeface="+mn-ea"/>
              <a:cs typeface="Arial" panose="020B0604020202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000" b="0" i="0" u="none" strike="noStrike" kern="1200" cap="none" spc="0" normalizeH="0" baseline="0" noProof="0" dirty="0">
                <a:ln>
                  <a:noFill/>
                </a:ln>
                <a:solidFill>
                  <a:srgbClr val="2D2D2D"/>
                </a:solidFill>
                <a:effectLst/>
                <a:uLnTx/>
                <a:uFillTx/>
                <a:latin typeface="Arial" panose="020B0604020202020204" pitchFamily="34" charset="0"/>
                <a:ea typeface="+mn-ea"/>
                <a:cs typeface="Arial" panose="020B0604020202020204" pitchFamily="34" charset="0"/>
              </a:rPr>
              <a:t>DMA maps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2D2D2D"/>
              </a:solidFill>
              <a:effectLst/>
              <a:uLnTx/>
              <a:uFillTx/>
              <a:latin typeface="Arial" panose="020B0604020202020204" pitchFamily="34" charset="0"/>
              <a:ea typeface="+mn-ea"/>
              <a:cs typeface="Arial" panose="020B0604020202020204" pitchFamily="34" charset="0"/>
            </a:endParaRPr>
          </a:p>
        </p:txBody>
      </p:sp>
      <p:pic>
        <p:nvPicPr>
          <p:cNvPr id="8" name="Picture 7">
            <a:extLst>
              <a:ext uri="{FF2B5EF4-FFF2-40B4-BE49-F238E27FC236}">
                <a16:creationId xmlns:a16="http://schemas.microsoft.com/office/drawing/2014/main" id="{22531C56-A97F-843A-C447-EE0C44AAB9E6}"/>
              </a:ext>
            </a:extLst>
          </p:cNvPr>
          <p:cNvPicPr>
            <a:picLocks noChangeAspect="1"/>
          </p:cNvPicPr>
          <p:nvPr/>
        </p:nvPicPr>
        <p:blipFill rotWithShape="1">
          <a:blip r:embed="rId4"/>
          <a:srcRect l="19128" r="11339"/>
          <a:stretch>
            <a:fillRect/>
          </a:stretch>
        </p:blipFill>
        <p:spPr>
          <a:xfrm>
            <a:off x="8763000" y="120987"/>
            <a:ext cx="3352800" cy="6616025"/>
          </a:xfrm>
          <a:prstGeom prst="rect">
            <a:avLst/>
          </a:prstGeom>
        </p:spPr>
      </p:pic>
      <p:pic>
        <p:nvPicPr>
          <p:cNvPr id="11" name="Picture 10">
            <a:extLst>
              <a:ext uri="{FF2B5EF4-FFF2-40B4-BE49-F238E27FC236}">
                <a16:creationId xmlns:a16="http://schemas.microsoft.com/office/drawing/2014/main" id="{89E680BD-BF19-6210-589E-32BB8C9982D1}"/>
              </a:ext>
            </a:extLst>
          </p:cNvPr>
          <p:cNvPicPr>
            <a:picLocks noChangeAspect="1"/>
          </p:cNvPicPr>
          <p:nvPr/>
        </p:nvPicPr>
        <p:blipFill>
          <a:blip r:embed="rId5"/>
          <a:srcRect t="531"/>
          <a:stretch>
            <a:fillRect/>
          </a:stretch>
        </p:blipFill>
        <p:spPr>
          <a:xfrm>
            <a:off x="6505598" y="228600"/>
            <a:ext cx="2228803" cy="3276601"/>
          </a:xfrm>
          <a:prstGeom prst="rect">
            <a:avLst/>
          </a:prstGeom>
        </p:spPr>
      </p:pic>
      <p:pic>
        <p:nvPicPr>
          <p:cNvPr id="4" name="Picture 3">
            <a:extLst>
              <a:ext uri="{FF2B5EF4-FFF2-40B4-BE49-F238E27FC236}">
                <a16:creationId xmlns:a16="http://schemas.microsoft.com/office/drawing/2014/main" id="{2F9D3AFE-A1ED-BC35-0B7A-A1705B78A0D1}"/>
              </a:ext>
            </a:extLst>
          </p:cNvPr>
          <p:cNvPicPr>
            <a:picLocks noChangeAspect="1"/>
          </p:cNvPicPr>
          <p:nvPr/>
        </p:nvPicPr>
        <p:blipFill>
          <a:blip r:embed="rId6"/>
          <a:stretch>
            <a:fillRect/>
          </a:stretch>
        </p:blipFill>
        <p:spPr>
          <a:xfrm>
            <a:off x="129510" y="2809088"/>
            <a:ext cx="6598981" cy="3927924"/>
          </a:xfrm>
          <a:prstGeom prst="rect">
            <a:avLst/>
          </a:prstGeom>
        </p:spPr>
      </p:pic>
    </p:spTree>
    <p:extLst>
      <p:ext uri="{BB962C8B-B14F-4D97-AF65-F5344CB8AC3E}">
        <p14:creationId xmlns:p14="http://schemas.microsoft.com/office/powerpoint/2010/main" val="17460494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D4B0CD-5706-4FD1-325E-36A8E51CFC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92B86B-C3B4-1A15-0E5F-B76A0B43C9D7}"/>
              </a:ext>
            </a:extLst>
          </p:cNvPr>
          <p:cNvSpPr>
            <a:spLocks noGrp="1"/>
          </p:cNvSpPr>
          <p:nvPr>
            <p:ph type="title" idx="4294967295"/>
          </p:nvPr>
        </p:nvSpPr>
        <p:spPr>
          <a:xfrm>
            <a:off x="533400" y="304801"/>
            <a:ext cx="10972800" cy="1112838"/>
          </a:xfrm>
        </p:spPr>
        <p:txBody>
          <a:bodyPr>
            <a:normAutofit/>
          </a:bodyPr>
          <a:lstStyle/>
          <a:p>
            <a:r>
              <a:rPr lang="en-US" sz="2800" dirty="0"/>
              <a:t>DMA map examples:</a:t>
            </a:r>
          </a:p>
        </p:txBody>
      </p:sp>
      <p:sp>
        <p:nvSpPr>
          <p:cNvPr id="5" name="Rectangle: Rounded Corners 4">
            <a:extLst>
              <a:ext uri="{FF2B5EF4-FFF2-40B4-BE49-F238E27FC236}">
                <a16:creationId xmlns:a16="http://schemas.microsoft.com/office/drawing/2014/main" id="{0D4CC649-C359-3A3B-AFB1-2A4E13EEE7F6}"/>
              </a:ext>
            </a:extLst>
          </p:cNvPr>
          <p:cNvSpPr/>
          <p:nvPr/>
        </p:nvSpPr>
        <p:spPr>
          <a:xfrm>
            <a:off x="533400" y="1600200"/>
            <a:ext cx="3429000" cy="838199"/>
          </a:xfrm>
          <a:prstGeom prst="roundRect">
            <a:avLst>
              <a:gd name="adj" fmla="val 10000"/>
            </a:avLst>
          </a:prstGeom>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pPr marR="0" lvl="0" algn="l"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rgbClr val="2D2D2D"/>
                </a:solidFill>
                <a:effectLst/>
                <a:uLnTx/>
                <a:uFillTx/>
                <a:latin typeface="Arial" panose="020B0604020202020204" pitchFamily="34" charset="0"/>
                <a:ea typeface="+mn-ea"/>
                <a:cs typeface="Arial" panose="020B0604020202020204" pitchFamily="34" charset="0"/>
              </a:rPr>
              <a:t>Hood River County</a:t>
            </a:r>
          </a:p>
        </p:txBody>
      </p:sp>
      <p:pic>
        <p:nvPicPr>
          <p:cNvPr id="6" name="Picture 5">
            <a:extLst>
              <a:ext uri="{FF2B5EF4-FFF2-40B4-BE49-F238E27FC236}">
                <a16:creationId xmlns:a16="http://schemas.microsoft.com/office/drawing/2014/main" id="{AF481964-4B66-5FE6-165C-72EA69F69BC3}"/>
              </a:ext>
            </a:extLst>
          </p:cNvPr>
          <p:cNvPicPr>
            <a:picLocks noChangeAspect="1"/>
          </p:cNvPicPr>
          <p:nvPr/>
        </p:nvPicPr>
        <p:blipFill>
          <a:blip r:embed="rId3"/>
          <a:stretch>
            <a:fillRect/>
          </a:stretch>
        </p:blipFill>
        <p:spPr>
          <a:xfrm>
            <a:off x="4191000" y="283029"/>
            <a:ext cx="7941226" cy="6471472"/>
          </a:xfrm>
          <a:prstGeom prst="rect">
            <a:avLst/>
          </a:prstGeom>
        </p:spPr>
      </p:pic>
    </p:spTree>
    <p:extLst>
      <p:ext uri="{BB962C8B-B14F-4D97-AF65-F5344CB8AC3E}">
        <p14:creationId xmlns:p14="http://schemas.microsoft.com/office/powerpoint/2010/main" val="773537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31972-30D1-D7E6-6540-7D1A4A88D8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C58448-5A1D-85CE-705F-64B5273BA08A}"/>
              </a:ext>
            </a:extLst>
          </p:cNvPr>
          <p:cNvSpPr>
            <a:spLocks noGrp="1"/>
          </p:cNvSpPr>
          <p:nvPr>
            <p:ph type="title" idx="4294967295"/>
          </p:nvPr>
        </p:nvSpPr>
        <p:spPr>
          <a:xfrm>
            <a:off x="457200" y="304800"/>
            <a:ext cx="10972800" cy="1112838"/>
          </a:xfrm>
        </p:spPr>
        <p:txBody>
          <a:bodyPr>
            <a:normAutofit/>
          </a:bodyPr>
          <a:lstStyle/>
          <a:p>
            <a:r>
              <a:rPr lang="en-US" sz="2800" dirty="0"/>
              <a:t>DMA map examples:</a:t>
            </a:r>
          </a:p>
        </p:txBody>
      </p:sp>
      <p:sp>
        <p:nvSpPr>
          <p:cNvPr id="5" name="Rectangle: Rounded Corners 4">
            <a:extLst>
              <a:ext uri="{FF2B5EF4-FFF2-40B4-BE49-F238E27FC236}">
                <a16:creationId xmlns:a16="http://schemas.microsoft.com/office/drawing/2014/main" id="{62BB067C-9345-A54D-1F52-1C5837CDB4CF}"/>
              </a:ext>
            </a:extLst>
          </p:cNvPr>
          <p:cNvSpPr/>
          <p:nvPr/>
        </p:nvSpPr>
        <p:spPr>
          <a:xfrm>
            <a:off x="533400" y="1600200"/>
            <a:ext cx="3276600" cy="838199"/>
          </a:xfrm>
          <a:prstGeom prst="roundRect">
            <a:avLst>
              <a:gd name="adj" fmla="val 10000"/>
            </a:avLst>
          </a:prstGeom>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pPr marR="0" lvl="0" algn="l"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rgbClr val="2D2D2D"/>
                </a:solidFill>
                <a:effectLst/>
                <a:uLnTx/>
                <a:uFillTx/>
                <a:latin typeface="Arial" panose="020B0604020202020204" pitchFamily="34" charset="0"/>
                <a:ea typeface="+mn-ea"/>
                <a:cs typeface="Arial" panose="020B0604020202020204" pitchFamily="34" charset="0"/>
              </a:rPr>
              <a:t>Coquille Subbasin</a:t>
            </a:r>
          </a:p>
        </p:txBody>
      </p:sp>
      <p:pic>
        <p:nvPicPr>
          <p:cNvPr id="4" name="Picture 3">
            <a:extLst>
              <a:ext uri="{FF2B5EF4-FFF2-40B4-BE49-F238E27FC236}">
                <a16:creationId xmlns:a16="http://schemas.microsoft.com/office/drawing/2014/main" id="{8E818C14-69E0-0A46-5D38-7C7CEE774261}"/>
              </a:ext>
            </a:extLst>
          </p:cNvPr>
          <p:cNvPicPr>
            <a:picLocks noChangeAspect="1"/>
          </p:cNvPicPr>
          <p:nvPr/>
        </p:nvPicPr>
        <p:blipFill>
          <a:blip r:embed="rId3"/>
          <a:stretch>
            <a:fillRect/>
          </a:stretch>
        </p:blipFill>
        <p:spPr>
          <a:xfrm>
            <a:off x="4046246" y="685800"/>
            <a:ext cx="8145754" cy="6118303"/>
          </a:xfrm>
          <a:prstGeom prst="rect">
            <a:avLst/>
          </a:prstGeom>
        </p:spPr>
      </p:pic>
    </p:spTree>
    <p:extLst>
      <p:ext uri="{BB962C8B-B14F-4D97-AF65-F5344CB8AC3E}">
        <p14:creationId xmlns:p14="http://schemas.microsoft.com/office/powerpoint/2010/main" val="28752426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795FB-9389-E7F0-B1F5-E4E1D3787C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CDEE14-019C-BBDB-4BCC-FC3AE9200773}"/>
              </a:ext>
            </a:extLst>
          </p:cNvPr>
          <p:cNvSpPr>
            <a:spLocks noGrp="1"/>
          </p:cNvSpPr>
          <p:nvPr>
            <p:ph type="title" idx="4294967295"/>
          </p:nvPr>
        </p:nvSpPr>
        <p:spPr>
          <a:xfrm>
            <a:off x="457200" y="381000"/>
            <a:ext cx="10972800" cy="1112838"/>
          </a:xfrm>
        </p:spPr>
        <p:txBody>
          <a:bodyPr>
            <a:normAutofit/>
          </a:bodyPr>
          <a:lstStyle/>
          <a:p>
            <a:r>
              <a:rPr lang="en-US" sz="2800" dirty="0"/>
              <a:t>DMA map examples:</a:t>
            </a:r>
          </a:p>
        </p:txBody>
      </p:sp>
      <p:sp>
        <p:nvSpPr>
          <p:cNvPr id="5" name="Rectangle: Rounded Corners 4">
            <a:extLst>
              <a:ext uri="{FF2B5EF4-FFF2-40B4-BE49-F238E27FC236}">
                <a16:creationId xmlns:a16="http://schemas.microsoft.com/office/drawing/2014/main" id="{C7CFFA15-9EC3-3039-E422-310F05607850}"/>
              </a:ext>
            </a:extLst>
          </p:cNvPr>
          <p:cNvSpPr/>
          <p:nvPr/>
        </p:nvSpPr>
        <p:spPr>
          <a:xfrm>
            <a:off x="533400" y="1600200"/>
            <a:ext cx="3276600" cy="838199"/>
          </a:xfrm>
          <a:prstGeom prst="roundRect">
            <a:avLst>
              <a:gd name="adj" fmla="val 10000"/>
            </a:avLst>
          </a:prstGeom>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pPr marR="0" lvl="0" algn="l"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rgbClr val="2D2D2D"/>
                </a:solidFill>
                <a:effectLst/>
                <a:uLnTx/>
                <a:uFillTx/>
                <a:latin typeface="Arial" panose="020B0604020202020204" pitchFamily="34" charset="0"/>
                <a:ea typeface="+mn-ea"/>
                <a:cs typeface="Arial" panose="020B0604020202020204" pitchFamily="34" charset="0"/>
              </a:rPr>
              <a:t>Dairy McKay Watershed</a:t>
            </a:r>
          </a:p>
        </p:txBody>
      </p:sp>
      <p:pic>
        <p:nvPicPr>
          <p:cNvPr id="6" name="Picture 5">
            <a:extLst>
              <a:ext uri="{FF2B5EF4-FFF2-40B4-BE49-F238E27FC236}">
                <a16:creationId xmlns:a16="http://schemas.microsoft.com/office/drawing/2014/main" id="{C3DE4619-E9C4-2DC1-527D-5ABEF01480AB}"/>
              </a:ext>
            </a:extLst>
          </p:cNvPr>
          <p:cNvPicPr>
            <a:picLocks noChangeAspect="1"/>
          </p:cNvPicPr>
          <p:nvPr/>
        </p:nvPicPr>
        <p:blipFill>
          <a:blip r:embed="rId3"/>
          <a:stretch>
            <a:fillRect/>
          </a:stretch>
        </p:blipFill>
        <p:spPr>
          <a:xfrm>
            <a:off x="4712239" y="762000"/>
            <a:ext cx="7339525" cy="5996726"/>
          </a:xfrm>
          <a:prstGeom prst="rect">
            <a:avLst/>
          </a:prstGeom>
        </p:spPr>
      </p:pic>
    </p:spTree>
    <p:extLst>
      <p:ext uri="{BB962C8B-B14F-4D97-AF65-F5344CB8AC3E}">
        <p14:creationId xmlns:p14="http://schemas.microsoft.com/office/powerpoint/2010/main" val="42644367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7379D-7223-184D-4619-DBC23A7FDE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B8068E-4CE7-E672-576B-6A1817FB4183}"/>
              </a:ext>
            </a:extLst>
          </p:cNvPr>
          <p:cNvSpPr>
            <a:spLocks noGrp="1"/>
          </p:cNvSpPr>
          <p:nvPr>
            <p:ph type="title" idx="4294967295"/>
          </p:nvPr>
        </p:nvSpPr>
        <p:spPr>
          <a:xfrm>
            <a:off x="0" y="0"/>
            <a:ext cx="11658600" cy="1112838"/>
          </a:xfrm>
        </p:spPr>
        <p:txBody>
          <a:bodyPr>
            <a:normAutofit/>
          </a:bodyPr>
          <a:lstStyle/>
          <a:p>
            <a:r>
              <a:rPr lang="en-US" sz="2800" dirty="0"/>
              <a:t>DMA map examples: </a:t>
            </a:r>
            <a:r>
              <a:rPr lang="en-US" sz="2800" dirty="0">
                <a:hlinkClick r:id="rId3"/>
              </a:rPr>
              <a:t>Rogue River Temperature TMDL Interactive Map</a:t>
            </a:r>
            <a:endParaRPr lang="en-US" sz="2800" dirty="0"/>
          </a:p>
        </p:txBody>
      </p:sp>
      <p:pic>
        <p:nvPicPr>
          <p:cNvPr id="4" name="Picture 3">
            <a:extLst>
              <a:ext uri="{FF2B5EF4-FFF2-40B4-BE49-F238E27FC236}">
                <a16:creationId xmlns:a16="http://schemas.microsoft.com/office/drawing/2014/main" id="{5A4B749B-C398-B616-E0E8-5CC305592039}"/>
              </a:ext>
            </a:extLst>
          </p:cNvPr>
          <p:cNvPicPr>
            <a:picLocks noChangeAspect="1"/>
          </p:cNvPicPr>
          <p:nvPr/>
        </p:nvPicPr>
        <p:blipFill>
          <a:blip r:embed="rId4"/>
          <a:srcRect t="13904"/>
          <a:stretch>
            <a:fillRect/>
          </a:stretch>
        </p:blipFill>
        <p:spPr>
          <a:xfrm>
            <a:off x="3352800" y="838200"/>
            <a:ext cx="8305800" cy="5965780"/>
          </a:xfrm>
          <a:prstGeom prst="rect">
            <a:avLst/>
          </a:prstGeom>
        </p:spPr>
      </p:pic>
    </p:spTree>
    <p:extLst>
      <p:ext uri="{BB962C8B-B14F-4D97-AF65-F5344CB8AC3E}">
        <p14:creationId xmlns:p14="http://schemas.microsoft.com/office/powerpoint/2010/main" val="40368138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14FD2-9EB0-8038-D894-F2E484C0FD8B}"/>
              </a:ext>
            </a:extLst>
          </p:cNvPr>
          <p:cNvSpPr txBox="1">
            <a:spLocks/>
          </p:cNvSpPr>
          <p:nvPr/>
        </p:nvSpPr>
        <p:spPr>
          <a:xfrm>
            <a:off x="187434" y="220028"/>
            <a:ext cx="10489456" cy="94010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Questions?</a:t>
            </a:r>
          </a:p>
        </p:txBody>
      </p:sp>
      <p:sp>
        <p:nvSpPr>
          <p:cNvPr id="3" name="TextBox 2">
            <a:extLst>
              <a:ext uri="{FF2B5EF4-FFF2-40B4-BE49-F238E27FC236}">
                <a16:creationId xmlns:a16="http://schemas.microsoft.com/office/drawing/2014/main" id="{260AC1D5-CECC-0EC0-098B-C03E987159C4}"/>
              </a:ext>
            </a:extLst>
          </p:cNvPr>
          <p:cNvSpPr txBox="1"/>
          <p:nvPr/>
        </p:nvSpPr>
        <p:spPr>
          <a:xfrm>
            <a:off x="8534400" y="5562600"/>
            <a:ext cx="4175448" cy="400110"/>
          </a:xfrm>
          <a:prstGeom prst="rect">
            <a:avLst/>
          </a:prstGeom>
          <a:noFill/>
        </p:spPr>
        <p:txBody>
          <a:bodyPr wrap="square" rtlCol="0">
            <a:spAutoFit/>
          </a:bodyPr>
          <a:lstStyle/>
          <a:p>
            <a:r>
              <a:rPr lang="en-US" sz="2000" dirty="0"/>
              <a:t>Erin.costello@deq.oregon.gov</a:t>
            </a:r>
          </a:p>
        </p:txBody>
      </p:sp>
      <p:pic>
        <p:nvPicPr>
          <p:cNvPr id="5" name="Picture 4" descr="A person carrying a baby&#10;&#10;AI-generated content may be incorrect.">
            <a:extLst>
              <a:ext uri="{FF2B5EF4-FFF2-40B4-BE49-F238E27FC236}">
                <a16:creationId xmlns:a16="http://schemas.microsoft.com/office/drawing/2014/main" id="{C20F8F52-9270-8767-790F-CBF4ABE02E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483" y="0"/>
            <a:ext cx="5143500" cy="6858000"/>
          </a:xfrm>
          <a:prstGeom prst="rect">
            <a:avLst/>
          </a:prstGeom>
        </p:spPr>
      </p:pic>
      <p:pic>
        <p:nvPicPr>
          <p:cNvPr id="9" name="Picture 8" descr="A dog sitting looking at the camera&#10;&#10;AI-generated content may be incorrect.">
            <a:extLst>
              <a:ext uri="{FF2B5EF4-FFF2-40B4-BE49-F238E27FC236}">
                <a16:creationId xmlns:a16="http://schemas.microsoft.com/office/drawing/2014/main" id="{C7536E91-2E05-736F-206C-315FBC9990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60355" y="425946"/>
            <a:ext cx="2293907" cy="4756484"/>
          </a:xfrm>
          <a:prstGeom prst="rect">
            <a:avLst/>
          </a:prstGeom>
        </p:spPr>
      </p:pic>
      <p:pic>
        <p:nvPicPr>
          <p:cNvPr id="11" name="Picture 10" descr="A white fluffy dog&#10;&#10;AI-generated content may be incorrect.">
            <a:extLst>
              <a:ext uri="{FF2B5EF4-FFF2-40B4-BE49-F238E27FC236}">
                <a16:creationId xmlns:a16="http://schemas.microsoft.com/office/drawing/2014/main" id="{1853D03F-F21A-4F02-EE0C-B6F2D035B4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2186" y="1800422"/>
            <a:ext cx="2119661" cy="4744509"/>
          </a:xfrm>
          <a:prstGeom prst="rect">
            <a:avLst/>
          </a:prstGeom>
        </p:spPr>
      </p:pic>
    </p:spTree>
    <p:extLst>
      <p:ext uri="{BB962C8B-B14F-4D97-AF65-F5344CB8AC3E}">
        <p14:creationId xmlns:p14="http://schemas.microsoft.com/office/powerpoint/2010/main" val="650231208"/>
      </p:ext>
    </p:extLst>
  </p:cSld>
  <p:clrMapOvr>
    <a:masterClrMapping/>
  </p:clrMapOvr>
</p:sld>
</file>

<file path=ppt/theme/theme1.xml><?xml version="1.0" encoding="utf-8"?>
<a:theme xmlns:a="http://schemas.openxmlformats.org/drawingml/2006/main" name="DEQSimpleTheme">
  <a:themeElements>
    <a:clrScheme name="Deep Cyan">
      <a:dk1>
        <a:srgbClr val="2D2D2D"/>
      </a:dk1>
      <a:lt1>
        <a:sysClr val="window" lastClr="FFFFFF"/>
      </a:lt1>
      <a:dk2>
        <a:srgbClr val="7F7F7F"/>
      </a:dk2>
      <a:lt2>
        <a:srgbClr val="EEECE1"/>
      </a:lt2>
      <a:accent1>
        <a:srgbClr val="00907E"/>
      </a:accent1>
      <a:accent2>
        <a:srgbClr val="71BCB4"/>
      </a:accent2>
      <a:accent3>
        <a:srgbClr val="B1CA54"/>
      </a:accent3>
      <a:accent4>
        <a:srgbClr val="F57F32"/>
      </a:accent4>
      <a:accent5>
        <a:srgbClr val="248F79"/>
      </a:accent5>
      <a:accent6>
        <a:srgbClr val="23769A"/>
      </a:accent6>
      <a:hlink>
        <a:srgbClr val="00907E"/>
      </a:hlink>
      <a:folHlink>
        <a:srgbClr val="71BCB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EQpowerpoint.potx" id="{220B54FA-3FD0-4F86-9F18-4EEE4C00100A}" vid="{A04B15FB-1F91-4E90-9380-0F7C0070E89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93B1821A24C5246BE300B8893511209" ma:contentTypeVersion="1" ma:contentTypeDescription="Create a new document." ma:contentTypeScope="" ma:versionID="7c25312357d2ccd10b85e8b94e8b260d">
  <xsd:schema xmlns:xsd="http://www.w3.org/2001/XMLSchema" xmlns:xs="http://www.w3.org/2001/XMLSchema" xmlns:p="http://schemas.microsoft.com/office/2006/metadata/properties" xmlns:ns2="28ad7feb-2526-4b3e-b1dc-35976ded7a30" xmlns:ns3="3811f718-e64b-42ea-ae97-de4341b17872" targetNamespace="http://schemas.microsoft.com/office/2006/metadata/properties" ma:root="true" ma:fieldsID="86cacbd58d042192799729f5605df4ea" ns2:_="" ns3:_="">
    <xsd:import namespace="28ad7feb-2526-4b3e-b1dc-35976ded7a30"/>
    <xsd:import namespace="3811f718-e64b-42ea-ae97-de4341b17872"/>
    <xsd:element name="properties">
      <xsd:complexType>
        <xsd:sequence>
          <xsd:element name="documentManagement">
            <xsd:complexType>
              <xsd:all>
                <xsd:element ref="ns2:_dlc_DocId" minOccurs="0"/>
                <xsd:element ref="ns2:_dlc_DocIdUrl" minOccurs="0"/>
                <xsd:element ref="ns2:_dlc_DocIdPersistId" minOccurs="0"/>
                <xsd:element ref="ns3:Doc_x0020_Typ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ad7feb-2526-4b3e-b1dc-35976ded7a30"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3811f718-e64b-42ea-ae97-de4341b17872" elementFormDefault="qualified">
    <xsd:import namespace="http://schemas.microsoft.com/office/2006/documentManagement/types"/>
    <xsd:import namespace="http://schemas.microsoft.com/office/infopath/2007/PartnerControls"/>
    <xsd:element name="Doc_x0020_Type" ma:index="11" nillable="true" ma:displayName="Doc Type" ma:internalName="Doc_x0020_Type">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_dlc_DocId xmlns="28ad7feb-2526-4b3e-b1dc-35976ded7a30">C7DQ34RCH5ND-293997869-55</_dlc_DocId>
    <_dlc_DocIdUrl xmlns="28ad7feb-2526-4b3e-b1dc-35976ded7a30">
      <Url>https://sps.deq.state.or.us/comms/_layouts/15/DocIdRedir.aspx?ID=C7DQ34RCH5ND-293997869-55</Url>
      <Description>C7DQ34RCH5ND-293997869-55</Description>
    </_dlc_DocIdUrl>
    <Doc_x0020_Type xmlns="3811f718-e64b-42ea-ae97-de4341b17872">PPT</Doc_x0020_Typ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0F2D1DF-F0E0-4A15-ACD2-AF298797204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ad7feb-2526-4b3e-b1dc-35976ded7a30"/>
    <ds:schemaRef ds:uri="3811f718-e64b-42ea-ae97-de4341b1787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FA0669A-F826-4EE8-ADDB-E3EB7B08653E}">
  <ds:schemaRefs>
    <ds:schemaRef ds:uri="http://schemas.microsoft.com/sharepoint/events"/>
  </ds:schemaRefs>
</ds:datastoreItem>
</file>

<file path=customXml/itemProps3.xml><?xml version="1.0" encoding="utf-8"?>
<ds:datastoreItem xmlns:ds="http://schemas.openxmlformats.org/officeDocument/2006/customXml" ds:itemID="{0FE05AC8-6681-48F2-B275-2175FFF4586A}">
  <ds:schemaRef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3811f718-e64b-42ea-ae97-de4341b17872"/>
    <ds:schemaRef ds:uri="28ad7feb-2526-4b3e-b1dc-35976ded7a30"/>
    <ds:schemaRef ds:uri="http://www.w3.org/XML/1998/namespace"/>
  </ds:schemaRefs>
</ds:datastoreItem>
</file>

<file path=customXml/itemProps4.xml><?xml version="1.0" encoding="utf-8"?>
<ds:datastoreItem xmlns:ds="http://schemas.openxmlformats.org/officeDocument/2006/customXml" ds:itemID="{42739B4D-513D-4335-9CAC-01E8979F3510}">
  <ds:schemaRefs>
    <ds:schemaRef ds:uri="http://schemas.microsoft.com/sharepoint/v3/contenttype/forms"/>
  </ds:schemaRefs>
</ds:datastoreItem>
</file>

<file path=docMetadata/LabelInfo.xml><?xml version="1.0" encoding="utf-8"?>
<clbl:labelList xmlns:clbl="http://schemas.microsoft.com/office/2020/mipLabelMetadata">
  <clbl:label id="{09b73270-2993-4076-be47-9c78f42a1e84}" enabled="1" method="Privileged" siteId="{aa3f6932-fa7c-47b4-a0ce-a598cad161cf}" removed="0"/>
</clbl:labelList>
</file>

<file path=docProps/app.xml><?xml version="1.0" encoding="utf-8"?>
<Properties xmlns="http://schemas.openxmlformats.org/officeDocument/2006/extended-properties" xmlns:vt="http://schemas.openxmlformats.org/officeDocument/2006/docPropsVTypes">
  <Template>PPTtemplate</Template>
  <TotalTime>2312</TotalTime>
  <Words>1519</Words>
  <Application>Microsoft Office PowerPoint</Application>
  <PresentationFormat>Widescreen</PresentationFormat>
  <Paragraphs>107</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DEQSimpleTheme</vt:lpstr>
      <vt:lpstr>Oregon Department of Environmental Quality</vt:lpstr>
      <vt:lpstr>What is a DMA?</vt:lpstr>
      <vt:lpstr>Why map DMAs?</vt:lpstr>
      <vt:lpstr>What is the scale of DMA mapping?</vt:lpstr>
      <vt:lpstr>How is a DMA determined?</vt:lpstr>
      <vt:lpstr>DMA mapping process</vt:lpstr>
      <vt:lpstr>DMA mapping products</vt:lpstr>
      <vt:lpstr>DMA map examples:</vt:lpstr>
      <vt:lpstr>DMA map examples:</vt:lpstr>
      <vt:lpstr>DMA map examples:</vt:lpstr>
      <vt:lpstr>DMA map examples: Rogue River Temperature TMDL Interactive Map</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THOMPSON Michele * DEQ</dc:creator>
  <cp:lastModifiedBy>COSTELLO Erin * DEQ</cp:lastModifiedBy>
  <cp:revision>5</cp:revision>
  <dcterms:created xsi:type="dcterms:W3CDTF">2023-01-26T00:57:05Z</dcterms:created>
  <dcterms:modified xsi:type="dcterms:W3CDTF">2026-09-09T21:58:09Z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0x010100E93B1821A24C5246BE300B8893511209</vt:lpwstr>
  </property>
  <property fmtid="{D5CDD505-2E9C-101B-9397-08002B2CF9AE}" pid="3" name="_dlc_DocIdItemGuid">
    <vt:lpwstr>83460ef8-d934-49bb-8b42-a8f6f9b482e1</vt:lpwstr>
  </property>
  <property fmtid="{D5CDD505-2E9C-101B-9397-08002B2CF9AE}" pid="4" name="MSIP_Label_09b73270-2993-4076-be47-9c78f42a1e84_Enabled">
    <vt:lpwstr>true</vt:lpwstr>
  </property>
  <property fmtid="{D5CDD505-2E9C-101B-9397-08002B2CF9AE}" pid="5" name="MSIP_Label_09b73270-2993-4076-be47-9c78f42a1e84_SetDate">
    <vt:lpwstr>2022-11-21T22:11:49Z</vt:lpwstr>
  </property>
  <property fmtid="{D5CDD505-2E9C-101B-9397-08002B2CF9AE}" pid="6" name="MSIP_Label_09b73270-2993-4076-be47-9c78f42a1e84_Method">
    <vt:lpwstr>Privileged</vt:lpwstr>
  </property>
  <property fmtid="{D5CDD505-2E9C-101B-9397-08002B2CF9AE}" pid="7" name="MSIP_Label_09b73270-2993-4076-be47-9c78f42a1e84_Name">
    <vt:lpwstr>Level 1 - Published (Items)</vt:lpwstr>
  </property>
  <property fmtid="{D5CDD505-2E9C-101B-9397-08002B2CF9AE}" pid="8" name="MSIP_Label_09b73270-2993-4076-be47-9c78f42a1e84_SiteId">
    <vt:lpwstr>aa3f6932-fa7c-47b4-a0ce-a598cad161cf</vt:lpwstr>
  </property>
  <property fmtid="{D5CDD505-2E9C-101B-9397-08002B2CF9AE}" pid="9" name="MSIP_Label_09b73270-2993-4076-be47-9c78f42a1e84_ActionId">
    <vt:lpwstr>cdd2695b-b72c-4298-9b94-10ae2f4b82fa</vt:lpwstr>
  </property>
  <property fmtid="{D5CDD505-2E9C-101B-9397-08002B2CF9AE}" pid="10" name="MSIP_Label_09b73270-2993-4076-be47-9c78f42a1e84_ContentBits">
    <vt:lpwstr>0</vt:lpwstr>
  </property>
</Properties>
</file>