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2.xml" ContentType="application/vnd.openxmlformats-officedocument.presentationml.tags+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3.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s/modernComment_2CA_E0A2D951.xml" ContentType="application/vnd.ms-powerpoint.comment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6"/>
  </p:notesMasterIdLst>
  <p:handoutMasterIdLst>
    <p:handoutMasterId r:id="rId37"/>
  </p:handoutMasterIdLst>
  <p:sldIdLst>
    <p:sldId id="705" r:id="rId5"/>
    <p:sldId id="694" r:id="rId6"/>
    <p:sldId id="329" r:id="rId7"/>
    <p:sldId id="672" r:id="rId8"/>
    <p:sldId id="324" r:id="rId9"/>
    <p:sldId id="669" r:id="rId10"/>
    <p:sldId id="671" r:id="rId11"/>
    <p:sldId id="624" r:id="rId12"/>
    <p:sldId id="332" r:id="rId13"/>
    <p:sldId id="320" r:id="rId14"/>
    <p:sldId id="692" r:id="rId15"/>
    <p:sldId id="706" r:id="rId16"/>
    <p:sldId id="678" r:id="rId17"/>
    <p:sldId id="685" r:id="rId18"/>
    <p:sldId id="699" r:id="rId19"/>
    <p:sldId id="697" r:id="rId20"/>
    <p:sldId id="700" r:id="rId21"/>
    <p:sldId id="701" r:id="rId22"/>
    <p:sldId id="321" r:id="rId23"/>
    <p:sldId id="331" r:id="rId24"/>
    <p:sldId id="707" r:id="rId25"/>
    <p:sldId id="703" r:id="rId26"/>
    <p:sldId id="708" r:id="rId27"/>
    <p:sldId id="713" r:id="rId28"/>
    <p:sldId id="711" r:id="rId29"/>
    <p:sldId id="716" r:id="rId30"/>
    <p:sldId id="673" r:id="rId31"/>
    <p:sldId id="714" r:id="rId32"/>
    <p:sldId id="709" r:id="rId33"/>
    <p:sldId id="710" r:id="rId34"/>
    <p:sldId id="696"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F274B05-362B-CF92-9A89-73ED5644BA50}" name="Getman Christine  Michelle" initials="GM" userId="S::christine.m.getman@dhsoha.state.or.us::11fad98f-f5c7-44cf-8a49-a4d1ab05b836" providerId="AD"/>
  <p188:author id="{76E72763-4942-1E27-C0BB-96D6578B089A}" name="Christine Getman" initials="CG" userId="S::christine.m.getman@oha.oregon.gov::11fad98f-f5c7-44cf-8a49-a4d1ab05b836" providerId="AD"/>
  <p188:author id="{65562176-EA10-8521-E3A6-ABEA71656E1A}" name="Christine Getman" initials="CG" userId="dabdb4d436d1c1b8" providerId="Windows Live"/>
  <p188:author id="{0A0F44BE-86D3-219F-9A97-027F901372A0}" name="Eaen Goss (they/them)" initials="E(" userId="S::eaen.goss@dhsoha.state.or.us::c095ee23-567c-48cd-be75-6fa00113aff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Falkenberg Keith" initials="FK" lastIdx="1" clrIdx="6">
    <p:extLst>
      <p:ext uri="{19B8F6BF-5375-455C-9EA6-DF929625EA0E}">
        <p15:presenceInfo xmlns:p15="http://schemas.microsoft.com/office/powerpoint/2012/main" userId="S::keith.falkenberg@dhsoha.state.or.us::7a015d19-eafb-4237-a7b7-34dbed97ea20" providerId="AD"/>
      </p:ext>
    </p:extLst>
  </p:cmAuthor>
  <p:cmAuthor id="1" name="Kinshella Matthew" initials="KM" lastIdx="28" clrIdx="0">
    <p:extLst>
      <p:ext uri="{19B8F6BF-5375-455C-9EA6-DF929625EA0E}">
        <p15:presenceInfo xmlns:p15="http://schemas.microsoft.com/office/powerpoint/2012/main" userId="S::Matthew.Kinshella@dhsoha.state.or.us::8ec553a3-1064-4581-8dcd-bdb96824a01f" providerId="AD"/>
      </p:ext>
    </p:extLst>
  </p:cmAuthor>
  <p:cmAuthor id="8" name="Kimberly Osmani" initials="KO" lastIdx="1" clrIdx="7">
    <p:extLst>
      <p:ext uri="{19B8F6BF-5375-455C-9EA6-DF929625EA0E}">
        <p15:presenceInfo xmlns:p15="http://schemas.microsoft.com/office/powerpoint/2012/main" userId="S-1-5-21-1275210071-879983540-725345543-1267837" providerId="AD"/>
      </p:ext>
    </p:extLst>
  </p:cmAuthor>
  <p:cmAuthor id="2" name="Sinatra Christy" initials="SC" lastIdx="2" clrIdx="1">
    <p:extLst>
      <p:ext uri="{19B8F6BF-5375-455C-9EA6-DF929625EA0E}">
        <p15:presenceInfo xmlns:p15="http://schemas.microsoft.com/office/powerpoint/2012/main" userId="S::christy.sinatra@dhsoha.state.or.us::156a6d14-3225-44be-be35-537431eb7aa1" providerId="AD"/>
      </p:ext>
    </p:extLst>
  </p:cmAuthor>
  <p:cmAuthor id="9" name="Hassan Enayati" initials="HE" lastIdx="2" clrIdx="8">
    <p:extLst>
      <p:ext uri="{19B8F6BF-5375-455C-9EA6-DF929625EA0E}">
        <p15:presenceInfo xmlns:p15="http://schemas.microsoft.com/office/powerpoint/2012/main" userId="S-1-5-21-1275210071-879983540-725345543-890214" providerId="AD"/>
      </p:ext>
    </p:extLst>
  </p:cmAuthor>
  <p:cmAuthor id="3" name="Morawski Lisa" initials="ML" lastIdx="5" clrIdx="2">
    <p:extLst>
      <p:ext uri="{19B8F6BF-5375-455C-9EA6-DF929625EA0E}">
        <p15:presenceInfo xmlns:p15="http://schemas.microsoft.com/office/powerpoint/2012/main" userId="S::Lisa.Morawski@dhsoha.state.or.us::1305285e-821c-4fbc-b384-f4cf7153acec" providerId="AD"/>
      </p:ext>
    </p:extLst>
  </p:cmAuthor>
  <p:cmAuthor id="10" name="Lydia Mitchell Dempsey" initials="LMD" lastIdx="55" clrIdx="9">
    <p:extLst>
      <p:ext uri="{19B8F6BF-5375-455C-9EA6-DF929625EA0E}">
        <p15:presenceInfo xmlns:p15="http://schemas.microsoft.com/office/powerpoint/2012/main" userId="S-1-5-21-1275210071-879983540-725345543-1611473" providerId="AD"/>
      </p:ext>
    </p:extLst>
  </p:cmAuthor>
  <p:cmAuthor id="4" name="Sunderland Jake" initials="SJ" lastIdx="1" clrIdx="3">
    <p:extLst>
      <p:ext uri="{19B8F6BF-5375-455C-9EA6-DF929625EA0E}">
        <p15:presenceInfo xmlns:p15="http://schemas.microsoft.com/office/powerpoint/2012/main" userId="S::jake.sunderland@dhsoha.state.or.us::68902716-0584-45b8-95ee-525aebfe2eb4" providerId="AD"/>
      </p:ext>
    </p:extLst>
  </p:cmAuthor>
  <p:cmAuthor id="5" name="Wendt Liesl M" initials="WM" lastIdx="7" clrIdx="4">
    <p:extLst>
      <p:ext uri="{19B8F6BF-5375-455C-9EA6-DF929625EA0E}">
        <p15:presenceInfo xmlns:p15="http://schemas.microsoft.com/office/powerpoint/2012/main" userId="S::liesl.m.wendt@dhsoha.state.or.us::5fae414c-20b6-4908-b492-525940acba79" providerId="AD"/>
      </p:ext>
    </p:extLst>
  </p:cmAuthor>
  <p:cmAuthor id="6" name="Jordan Dion  C" initials="JC" lastIdx="2" clrIdx="5">
    <p:extLst>
      <p:ext uri="{19B8F6BF-5375-455C-9EA6-DF929625EA0E}">
        <p15:presenceInfo xmlns:p15="http://schemas.microsoft.com/office/powerpoint/2012/main" userId="S::dion.c.jordan@dhsoha.state.or.us::92a47379-37b9-4093-be2f-adea26f43f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AA9"/>
    <a:srgbClr val="EC5A24"/>
    <a:srgbClr val="064276"/>
    <a:srgbClr val="E7ECF2"/>
    <a:srgbClr val="FFF1DC"/>
    <a:srgbClr val="0065C6"/>
    <a:srgbClr val="007CC4"/>
    <a:srgbClr val="0B6364"/>
    <a:srgbClr val="F7944C"/>
    <a:srgbClr val="F05A2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9C3A24-B501-0149-983E-FF3FBC03C1AF}" v="6" dt="2024-12-05T09:11:18.647"/>
    <p1510:client id="{DF55BBC6-41CF-4A81-90EB-E9B78C75C495}" v="7" dt="2024-12-05T08:19:47.4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995" autoAdjust="0"/>
    <p:restoredTop sz="96047" autoAdjust="0"/>
  </p:normalViewPr>
  <p:slideViewPr>
    <p:cSldViewPr snapToGrid="0">
      <p:cViewPr varScale="1">
        <p:scale>
          <a:sx n="107" d="100"/>
          <a:sy n="107" d="100"/>
        </p:scale>
        <p:origin x="348" y="108"/>
      </p:cViewPr>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1" d="1"/>
        <a:sy n="1" d="1"/>
      </p:scale>
      <p:origin x="0" y="-2736"/>
    </p:cViewPr>
  </p:sorterViewPr>
  <p:notesViewPr>
    <p:cSldViewPr snapToGrid="0">
      <p:cViewPr varScale="1">
        <p:scale>
          <a:sx n="109" d="100"/>
          <a:sy n="109" d="100"/>
        </p:scale>
        <p:origin x="3232" y="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viewProps" Target="viewProps.xml"/><Relationship Id="rId45"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ne Getman" userId="11fad98f-f5c7-44cf-8a49-a4d1ab05b836" providerId="ADAL" clId="{A24DD264-C59C-D945-AB12-B7F770E64550}"/>
    <pc:docChg chg="undo redo custSel addSld delSld modSld sldOrd delMainMaster">
      <pc:chgData name="Christine Getman" userId="11fad98f-f5c7-44cf-8a49-a4d1ab05b836" providerId="ADAL" clId="{A24DD264-C59C-D945-AB12-B7F770E64550}" dt="2024-11-29T22:26:31.441" v="538"/>
      <pc:docMkLst>
        <pc:docMk/>
      </pc:docMkLst>
      <pc:sldChg chg="del">
        <pc:chgData name="Christine Getman" userId="11fad98f-f5c7-44cf-8a49-a4d1ab05b836" providerId="ADAL" clId="{A24DD264-C59C-D945-AB12-B7F770E64550}" dt="2024-11-28T05:08:35.634" v="285" actId="2696"/>
        <pc:sldMkLst>
          <pc:docMk/>
          <pc:sldMk cId="0" sldId="275"/>
        </pc:sldMkLst>
      </pc:sldChg>
      <pc:sldChg chg="del">
        <pc:chgData name="Christine Getman" userId="11fad98f-f5c7-44cf-8a49-a4d1ab05b836" providerId="ADAL" clId="{A24DD264-C59C-D945-AB12-B7F770E64550}" dt="2024-11-28T04:43:04.712" v="243" actId="2696"/>
        <pc:sldMkLst>
          <pc:docMk/>
          <pc:sldMk cId="2089451525" sldId="307"/>
        </pc:sldMkLst>
      </pc:sldChg>
      <pc:sldChg chg="modSp mod ord">
        <pc:chgData name="Christine Getman" userId="11fad98f-f5c7-44cf-8a49-a4d1ab05b836" providerId="ADAL" clId="{A24DD264-C59C-D945-AB12-B7F770E64550}" dt="2024-11-28T06:12:24.692" v="360" actId="20578"/>
        <pc:sldMkLst>
          <pc:docMk/>
          <pc:sldMk cId="882514003" sldId="308"/>
        </pc:sldMkLst>
        <pc:spChg chg="mod">
          <ac:chgData name="Christine Getman" userId="11fad98f-f5c7-44cf-8a49-a4d1ab05b836" providerId="ADAL" clId="{A24DD264-C59C-D945-AB12-B7F770E64550}" dt="2024-11-28T04:45:05.677" v="266" actId="20577"/>
          <ac:spMkLst>
            <pc:docMk/>
            <pc:sldMk cId="882514003" sldId="308"/>
            <ac:spMk id="2" creationId="{B27EDEEB-A848-41EA-AB86-79BDC0E7CD53}"/>
          </ac:spMkLst>
        </pc:spChg>
      </pc:sldChg>
      <pc:sldChg chg="modSp mod modClrScheme chgLayout">
        <pc:chgData name="Christine Getman" userId="11fad98f-f5c7-44cf-8a49-a4d1ab05b836" providerId="ADAL" clId="{A24DD264-C59C-D945-AB12-B7F770E64550}" dt="2024-11-28T06:01:14.993" v="354" actId="403"/>
        <pc:sldMkLst>
          <pc:docMk/>
          <pc:sldMk cId="1218620687" sldId="320"/>
        </pc:sldMkLst>
        <pc:spChg chg="mod ord">
          <ac:chgData name="Christine Getman" userId="11fad98f-f5c7-44cf-8a49-a4d1ab05b836" providerId="ADAL" clId="{A24DD264-C59C-D945-AB12-B7F770E64550}" dt="2024-11-28T06:01:04.760" v="352" actId="700"/>
          <ac:spMkLst>
            <pc:docMk/>
            <pc:sldMk cId="1218620687" sldId="320"/>
            <ac:spMk id="2" creationId="{A5BEC767-7D4C-0F68-6D75-4549CB11874B}"/>
          </ac:spMkLst>
        </pc:spChg>
        <pc:spChg chg="mod ord">
          <ac:chgData name="Christine Getman" userId="11fad98f-f5c7-44cf-8a49-a4d1ab05b836" providerId="ADAL" clId="{A24DD264-C59C-D945-AB12-B7F770E64550}" dt="2024-11-28T06:01:14.993" v="354" actId="403"/>
          <ac:spMkLst>
            <pc:docMk/>
            <pc:sldMk cId="1218620687" sldId="320"/>
            <ac:spMk id="3" creationId="{E705DB72-AE71-9321-BC16-4A902208ECAC}"/>
          </ac:spMkLst>
        </pc:spChg>
        <pc:spChg chg="mod ord">
          <ac:chgData name="Christine Getman" userId="11fad98f-f5c7-44cf-8a49-a4d1ab05b836" providerId="ADAL" clId="{A24DD264-C59C-D945-AB12-B7F770E64550}" dt="2024-11-28T06:01:04.760" v="352" actId="700"/>
          <ac:spMkLst>
            <pc:docMk/>
            <pc:sldMk cId="1218620687" sldId="320"/>
            <ac:spMk id="5" creationId="{22399694-8006-2D47-B201-3D1D8087060F}"/>
          </ac:spMkLst>
        </pc:spChg>
      </pc:sldChg>
      <pc:sldChg chg="addSp delSp modSp mod modClrScheme chgLayout">
        <pc:chgData name="Christine Getman" userId="11fad98f-f5c7-44cf-8a49-a4d1ab05b836" providerId="ADAL" clId="{A24DD264-C59C-D945-AB12-B7F770E64550}" dt="2024-11-28T04:16:06.869" v="56" actId="26606"/>
        <pc:sldMkLst>
          <pc:docMk/>
          <pc:sldMk cId="768987117" sldId="322"/>
        </pc:sldMkLst>
        <pc:spChg chg="mod ord">
          <ac:chgData name="Christine Getman" userId="11fad98f-f5c7-44cf-8a49-a4d1ab05b836" providerId="ADAL" clId="{A24DD264-C59C-D945-AB12-B7F770E64550}" dt="2024-11-28T04:16:06.869" v="56" actId="26606"/>
          <ac:spMkLst>
            <pc:docMk/>
            <pc:sldMk cId="768987117" sldId="322"/>
            <ac:spMk id="2" creationId="{A5BEC767-7D4C-0F68-6D75-4549CB11874B}"/>
          </ac:spMkLst>
        </pc:spChg>
        <pc:spChg chg="add del mod ord">
          <ac:chgData name="Christine Getman" userId="11fad98f-f5c7-44cf-8a49-a4d1ab05b836" providerId="ADAL" clId="{A24DD264-C59C-D945-AB12-B7F770E64550}" dt="2024-11-28T04:16:06.869" v="56" actId="26606"/>
          <ac:spMkLst>
            <pc:docMk/>
            <pc:sldMk cId="768987117" sldId="322"/>
            <ac:spMk id="3" creationId="{E705DB72-AE71-9321-BC16-4A902208ECAC}"/>
          </ac:spMkLst>
        </pc:spChg>
        <pc:spChg chg="add del">
          <ac:chgData name="Christine Getman" userId="11fad98f-f5c7-44cf-8a49-a4d1ab05b836" providerId="ADAL" clId="{A24DD264-C59C-D945-AB12-B7F770E64550}" dt="2024-11-28T04:16:06.869" v="56" actId="26606"/>
          <ac:spMkLst>
            <pc:docMk/>
            <pc:sldMk cId="768987117" sldId="322"/>
            <ac:spMk id="9" creationId="{C8430ADC-085E-201C-85A3-66B0B6ABC5A0}"/>
          </ac:spMkLst>
        </pc:spChg>
        <pc:graphicFrameChg chg="add del">
          <ac:chgData name="Christine Getman" userId="11fad98f-f5c7-44cf-8a49-a4d1ab05b836" providerId="ADAL" clId="{A24DD264-C59C-D945-AB12-B7F770E64550}" dt="2024-11-28T04:16:06.869" v="56" actId="26606"/>
          <ac:graphicFrameMkLst>
            <pc:docMk/>
            <pc:sldMk cId="768987117" sldId="322"/>
            <ac:graphicFrameMk id="5" creationId="{25A4A978-E04B-A2FD-9055-E8CC67DB88C7}"/>
          </ac:graphicFrameMkLst>
        </pc:graphicFrameChg>
      </pc:sldChg>
      <pc:sldChg chg="ord">
        <pc:chgData name="Christine Getman" userId="11fad98f-f5c7-44cf-8a49-a4d1ab05b836" providerId="ADAL" clId="{A24DD264-C59C-D945-AB12-B7F770E64550}" dt="2024-11-28T05:51:52.849" v="343" actId="20578"/>
        <pc:sldMkLst>
          <pc:docMk/>
          <pc:sldMk cId="2517365505" sldId="324"/>
        </pc:sldMkLst>
      </pc:sldChg>
      <pc:sldChg chg="modSp mod modClrScheme modShow chgLayout">
        <pc:chgData name="Christine Getman" userId="11fad98f-f5c7-44cf-8a49-a4d1ab05b836" providerId="ADAL" clId="{A24DD264-C59C-D945-AB12-B7F770E64550}" dt="2024-11-28T06:45:21.907" v="442" actId="729"/>
        <pc:sldMkLst>
          <pc:docMk/>
          <pc:sldMk cId="1932800291" sldId="325"/>
        </pc:sldMkLst>
        <pc:spChg chg="mod ord">
          <ac:chgData name="Christine Getman" userId="11fad98f-f5c7-44cf-8a49-a4d1ab05b836" providerId="ADAL" clId="{A24DD264-C59C-D945-AB12-B7F770E64550}" dt="2024-11-28T05:09:04.257" v="289" actId="700"/>
          <ac:spMkLst>
            <pc:docMk/>
            <pc:sldMk cId="1932800291" sldId="325"/>
            <ac:spMk id="2" creationId="{A5BEC767-7D4C-0F68-6D75-4549CB11874B}"/>
          </ac:spMkLst>
        </pc:spChg>
        <pc:spChg chg="mod ord">
          <ac:chgData name="Christine Getman" userId="11fad98f-f5c7-44cf-8a49-a4d1ab05b836" providerId="ADAL" clId="{A24DD264-C59C-D945-AB12-B7F770E64550}" dt="2024-11-28T05:09:04.257" v="289" actId="700"/>
          <ac:spMkLst>
            <pc:docMk/>
            <pc:sldMk cId="1932800291" sldId="325"/>
            <ac:spMk id="3" creationId="{E6558F25-E280-3C5A-483E-E9875C688506}"/>
          </ac:spMkLst>
        </pc:spChg>
        <pc:spChg chg="mod ord">
          <ac:chgData name="Christine Getman" userId="11fad98f-f5c7-44cf-8a49-a4d1ab05b836" providerId="ADAL" clId="{A24DD264-C59C-D945-AB12-B7F770E64550}" dt="2024-11-28T05:09:04.257" v="289" actId="700"/>
          <ac:spMkLst>
            <pc:docMk/>
            <pc:sldMk cId="1932800291" sldId="325"/>
            <ac:spMk id="4" creationId="{11E99732-57FB-11CD-D4F9-8851D7DD2A5A}"/>
          </ac:spMkLst>
        </pc:spChg>
      </pc:sldChg>
      <pc:sldChg chg="del">
        <pc:chgData name="Christine Getman" userId="11fad98f-f5c7-44cf-8a49-a4d1ab05b836" providerId="ADAL" clId="{A24DD264-C59C-D945-AB12-B7F770E64550}" dt="2024-11-28T04:42:23.713" v="241" actId="2696"/>
        <pc:sldMkLst>
          <pc:docMk/>
          <pc:sldMk cId="3034020861" sldId="326"/>
        </pc:sldMkLst>
      </pc:sldChg>
      <pc:sldChg chg="del">
        <pc:chgData name="Christine Getman" userId="11fad98f-f5c7-44cf-8a49-a4d1ab05b836" providerId="ADAL" clId="{A24DD264-C59C-D945-AB12-B7F770E64550}" dt="2024-11-28T03:56:59.323" v="0" actId="2696"/>
        <pc:sldMkLst>
          <pc:docMk/>
          <pc:sldMk cId="0" sldId="328"/>
        </pc:sldMkLst>
      </pc:sldChg>
      <pc:sldChg chg="modSp mod ord modClrScheme chgLayout">
        <pc:chgData name="Christine Getman" userId="11fad98f-f5c7-44cf-8a49-a4d1ab05b836" providerId="ADAL" clId="{A24DD264-C59C-D945-AB12-B7F770E64550}" dt="2024-11-28T05:51:57.247" v="344" actId="20578"/>
        <pc:sldMkLst>
          <pc:docMk/>
          <pc:sldMk cId="2406837198" sldId="329"/>
        </pc:sldMkLst>
        <pc:spChg chg="mod ord">
          <ac:chgData name="Christine Getman" userId="11fad98f-f5c7-44cf-8a49-a4d1ab05b836" providerId="ADAL" clId="{A24DD264-C59C-D945-AB12-B7F770E64550}" dt="2024-11-28T04:14:53.123" v="53" actId="700"/>
          <ac:spMkLst>
            <pc:docMk/>
            <pc:sldMk cId="2406837198" sldId="329"/>
            <ac:spMk id="2" creationId="{049127DD-9FEB-FD9D-4C3D-79050ACA2E38}"/>
          </ac:spMkLst>
        </pc:spChg>
        <pc:spChg chg="mod ord">
          <ac:chgData name="Christine Getman" userId="11fad98f-f5c7-44cf-8a49-a4d1ab05b836" providerId="ADAL" clId="{A24DD264-C59C-D945-AB12-B7F770E64550}" dt="2024-11-28T04:15:02.010" v="54" actId="14100"/>
          <ac:spMkLst>
            <pc:docMk/>
            <pc:sldMk cId="2406837198" sldId="329"/>
            <ac:spMk id="3" creationId="{3EEAB2F5-F52B-0C30-631F-F165A4A981FD}"/>
          </ac:spMkLst>
        </pc:spChg>
      </pc:sldChg>
      <pc:sldChg chg="modSp mod modClrScheme chgLayout">
        <pc:chgData name="Christine Getman" userId="11fad98f-f5c7-44cf-8a49-a4d1ab05b836" providerId="ADAL" clId="{A24DD264-C59C-D945-AB12-B7F770E64550}" dt="2024-11-28T03:58:18.283" v="1" actId="700"/>
        <pc:sldMkLst>
          <pc:docMk/>
          <pc:sldMk cId="236265267" sldId="332"/>
        </pc:sldMkLst>
        <pc:spChg chg="mod ord">
          <ac:chgData name="Christine Getman" userId="11fad98f-f5c7-44cf-8a49-a4d1ab05b836" providerId="ADAL" clId="{A24DD264-C59C-D945-AB12-B7F770E64550}" dt="2024-11-28T03:58:18.283" v="1" actId="700"/>
          <ac:spMkLst>
            <pc:docMk/>
            <pc:sldMk cId="236265267" sldId="332"/>
            <ac:spMk id="2" creationId="{A5BEC767-7D4C-0F68-6D75-4549CB11874B}"/>
          </ac:spMkLst>
        </pc:spChg>
        <pc:spChg chg="mod ord">
          <ac:chgData name="Christine Getman" userId="11fad98f-f5c7-44cf-8a49-a4d1ab05b836" providerId="ADAL" clId="{A24DD264-C59C-D945-AB12-B7F770E64550}" dt="2024-11-28T03:58:18.283" v="1" actId="700"/>
          <ac:spMkLst>
            <pc:docMk/>
            <pc:sldMk cId="236265267" sldId="332"/>
            <ac:spMk id="3" creationId="{E705DB72-AE71-9321-BC16-4A902208ECAC}"/>
          </ac:spMkLst>
        </pc:spChg>
        <pc:spChg chg="mod ord">
          <ac:chgData name="Christine Getman" userId="11fad98f-f5c7-44cf-8a49-a4d1ab05b836" providerId="ADAL" clId="{A24DD264-C59C-D945-AB12-B7F770E64550}" dt="2024-11-28T03:58:18.283" v="1" actId="700"/>
          <ac:spMkLst>
            <pc:docMk/>
            <pc:sldMk cId="236265267" sldId="332"/>
            <ac:spMk id="4" creationId="{2C2D3AF8-FB2F-D34B-AFC5-CF259446B85C}"/>
          </ac:spMkLst>
        </pc:spChg>
      </pc:sldChg>
      <pc:sldChg chg="add del ord">
        <pc:chgData name="Christine Getman" userId="11fad98f-f5c7-44cf-8a49-a4d1ab05b836" providerId="ADAL" clId="{A24DD264-C59C-D945-AB12-B7F770E64550}" dt="2024-11-28T06:12:23.949" v="359" actId="2696"/>
        <pc:sldMkLst>
          <pc:docMk/>
          <pc:sldMk cId="1514333822" sldId="333"/>
        </pc:sldMkLst>
      </pc:sldChg>
      <pc:sldChg chg="del">
        <pc:chgData name="Christine Getman" userId="11fad98f-f5c7-44cf-8a49-a4d1ab05b836" providerId="ADAL" clId="{A24DD264-C59C-D945-AB12-B7F770E64550}" dt="2024-11-28T04:51:06.220" v="283" actId="2696"/>
        <pc:sldMkLst>
          <pc:docMk/>
          <pc:sldMk cId="2900354199" sldId="349"/>
        </pc:sldMkLst>
      </pc:sldChg>
      <pc:sldChg chg="mod modShow">
        <pc:chgData name="Christine Getman" userId="11fad98f-f5c7-44cf-8a49-a4d1ab05b836" providerId="ADAL" clId="{A24DD264-C59C-D945-AB12-B7F770E64550}" dt="2024-11-28T04:51:16.085" v="284" actId="729"/>
        <pc:sldMkLst>
          <pc:docMk/>
          <pc:sldMk cId="3698215796" sldId="350"/>
        </pc:sldMkLst>
      </pc:sldChg>
      <pc:sldChg chg="del ord">
        <pc:chgData name="Christine Getman" userId="11fad98f-f5c7-44cf-8a49-a4d1ab05b836" providerId="ADAL" clId="{A24DD264-C59C-D945-AB12-B7F770E64550}" dt="2024-11-28T06:39:31.011" v="441" actId="2696"/>
        <pc:sldMkLst>
          <pc:docMk/>
          <pc:sldMk cId="236265267" sldId="351"/>
        </pc:sldMkLst>
      </pc:sldChg>
      <pc:sldChg chg="del ord">
        <pc:chgData name="Christine Getman" userId="11fad98f-f5c7-44cf-8a49-a4d1ab05b836" providerId="ADAL" clId="{A24DD264-C59C-D945-AB12-B7F770E64550}" dt="2024-11-28T06:00:55.879" v="351" actId="2696"/>
        <pc:sldMkLst>
          <pc:docMk/>
          <pc:sldMk cId="2079798145" sldId="352"/>
        </pc:sldMkLst>
      </pc:sldChg>
      <pc:sldChg chg="del">
        <pc:chgData name="Christine Getman" userId="11fad98f-f5c7-44cf-8a49-a4d1ab05b836" providerId="ADAL" clId="{A24DD264-C59C-D945-AB12-B7F770E64550}" dt="2024-11-28T04:49:43.178" v="277" actId="2696"/>
        <pc:sldMkLst>
          <pc:docMk/>
          <pc:sldMk cId="1263666337" sldId="621"/>
        </pc:sldMkLst>
      </pc:sldChg>
      <pc:sldChg chg="modSp mod modClrScheme chgLayout">
        <pc:chgData name="Christine Getman" userId="11fad98f-f5c7-44cf-8a49-a4d1ab05b836" providerId="ADAL" clId="{A24DD264-C59C-D945-AB12-B7F770E64550}" dt="2024-11-28T04:13:59.967" v="52" actId="27636"/>
        <pc:sldMkLst>
          <pc:docMk/>
          <pc:sldMk cId="3531409565" sldId="624"/>
        </pc:sldMkLst>
        <pc:spChg chg="mod ord">
          <ac:chgData name="Christine Getman" userId="11fad98f-f5c7-44cf-8a49-a4d1ab05b836" providerId="ADAL" clId="{A24DD264-C59C-D945-AB12-B7F770E64550}" dt="2024-11-28T04:12:36.326" v="43" actId="700"/>
          <ac:spMkLst>
            <pc:docMk/>
            <pc:sldMk cId="3531409565" sldId="624"/>
            <ac:spMk id="2" creationId="{0793F46B-83B0-45D2-A1DC-BBD4C4453E9A}"/>
          </ac:spMkLst>
        </pc:spChg>
        <pc:spChg chg="mod ord">
          <ac:chgData name="Christine Getman" userId="11fad98f-f5c7-44cf-8a49-a4d1ab05b836" providerId="ADAL" clId="{A24DD264-C59C-D945-AB12-B7F770E64550}" dt="2024-11-28T04:12:36.326" v="43" actId="700"/>
          <ac:spMkLst>
            <pc:docMk/>
            <pc:sldMk cId="3531409565" sldId="624"/>
            <ac:spMk id="3" creationId="{CD4A7A76-FDD7-4BE9-89C9-5990D9A810EC}"/>
          </ac:spMkLst>
        </pc:spChg>
        <pc:spChg chg="mod ord">
          <ac:chgData name="Christine Getman" userId="11fad98f-f5c7-44cf-8a49-a4d1ab05b836" providerId="ADAL" clId="{A24DD264-C59C-D945-AB12-B7F770E64550}" dt="2024-11-28T04:13:59.967" v="52" actId="27636"/>
          <ac:spMkLst>
            <pc:docMk/>
            <pc:sldMk cId="3531409565" sldId="624"/>
            <ac:spMk id="42" creationId="{13164157-AFB7-C28A-A361-76BBD10E2EAD}"/>
          </ac:spMkLst>
        </pc:spChg>
        <pc:picChg chg="mod ord modCrop">
          <ac:chgData name="Christine Getman" userId="11fad98f-f5c7-44cf-8a49-a4d1ab05b836" providerId="ADAL" clId="{A24DD264-C59C-D945-AB12-B7F770E64550}" dt="2024-11-28T04:13:53.900" v="50" actId="14100"/>
          <ac:picMkLst>
            <pc:docMk/>
            <pc:sldMk cId="3531409565" sldId="624"/>
            <ac:picMk id="4" creationId="{8C07F0EB-70E5-00F3-4A80-F6522ED926E6}"/>
          </ac:picMkLst>
        </pc:picChg>
      </pc:sldChg>
      <pc:sldChg chg="addSp delSp modSp mod modClrScheme chgLayout">
        <pc:chgData name="Christine Getman" userId="11fad98f-f5c7-44cf-8a49-a4d1ab05b836" providerId="ADAL" clId="{A24DD264-C59C-D945-AB12-B7F770E64550}" dt="2024-11-28T05:45:05.466" v="340" actId="700"/>
        <pc:sldMkLst>
          <pc:docMk/>
          <pc:sldMk cId="2558489228" sldId="669"/>
        </pc:sldMkLst>
        <pc:spChg chg="mod ord">
          <ac:chgData name="Christine Getman" userId="11fad98f-f5c7-44cf-8a49-a4d1ab05b836" providerId="ADAL" clId="{A24DD264-C59C-D945-AB12-B7F770E64550}" dt="2024-11-28T05:45:05.466" v="340" actId="700"/>
          <ac:spMkLst>
            <pc:docMk/>
            <pc:sldMk cId="2558489228" sldId="669"/>
            <ac:spMk id="2" creationId="{0C44F657-FFBE-2F4B-B040-ABC6755DDBD3}"/>
          </ac:spMkLst>
        </pc:spChg>
        <pc:spChg chg="del mod ord">
          <ac:chgData name="Christine Getman" userId="11fad98f-f5c7-44cf-8a49-a4d1ab05b836" providerId="ADAL" clId="{A24DD264-C59C-D945-AB12-B7F770E64550}" dt="2024-11-28T04:04:38.288" v="27" actId="700"/>
          <ac:spMkLst>
            <pc:docMk/>
            <pc:sldMk cId="2558489228" sldId="669"/>
            <ac:spMk id="3" creationId="{02AE9F8F-9B39-1742-BC6A-EDAFCD3CCFFB}"/>
          </ac:spMkLst>
        </pc:spChg>
        <pc:spChg chg="mod ord">
          <ac:chgData name="Christine Getman" userId="11fad98f-f5c7-44cf-8a49-a4d1ab05b836" providerId="ADAL" clId="{A24DD264-C59C-D945-AB12-B7F770E64550}" dt="2024-11-28T05:45:05.466" v="340" actId="700"/>
          <ac:spMkLst>
            <pc:docMk/>
            <pc:sldMk cId="2558489228" sldId="669"/>
            <ac:spMk id="4" creationId="{E4EB3696-01DF-3F4C-9186-78AA21ECC74D}"/>
          </ac:spMkLst>
        </pc:spChg>
        <pc:spChg chg="add del mod ord">
          <ac:chgData name="Christine Getman" userId="11fad98f-f5c7-44cf-8a49-a4d1ab05b836" providerId="ADAL" clId="{A24DD264-C59C-D945-AB12-B7F770E64550}" dt="2024-11-28T04:02:36.318" v="18" actId="700"/>
          <ac:spMkLst>
            <pc:docMk/>
            <pc:sldMk cId="2558489228" sldId="669"/>
            <ac:spMk id="5" creationId="{84C551F2-9C18-9045-AAE3-0852341BE41A}"/>
          </ac:spMkLst>
        </pc:spChg>
        <pc:spChg chg="add del mod ord">
          <ac:chgData name="Christine Getman" userId="11fad98f-f5c7-44cf-8a49-a4d1ab05b836" providerId="ADAL" clId="{A24DD264-C59C-D945-AB12-B7F770E64550}" dt="2024-11-28T04:02:40.525" v="20" actId="700"/>
          <ac:spMkLst>
            <pc:docMk/>
            <pc:sldMk cId="2558489228" sldId="669"/>
            <ac:spMk id="6" creationId="{495512D4-E029-AD44-904F-D0B6C3A57A33}"/>
          </ac:spMkLst>
        </pc:spChg>
        <pc:spChg chg="add del mod ord">
          <ac:chgData name="Christine Getman" userId="11fad98f-f5c7-44cf-8a49-a4d1ab05b836" providerId="ADAL" clId="{A24DD264-C59C-D945-AB12-B7F770E64550}" dt="2024-11-28T04:02:40.525" v="20" actId="700"/>
          <ac:spMkLst>
            <pc:docMk/>
            <pc:sldMk cId="2558489228" sldId="669"/>
            <ac:spMk id="7" creationId="{26764F3C-D86F-FB4C-BD11-5EA4F9B28D10}"/>
          </ac:spMkLst>
        </pc:spChg>
        <pc:spChg chg="add del mod ord">
          <ac:chgData name="Christine Getman" userId="11fad98f-f5c7-44cf-8a49-a4d1ab05b836" providerId="ADAL" clId="{A24DD264-C59C-D945-AB12-B7F770E64550}" dt="2024-11-28T04:02:40.525" v="20" actId="700"/>
          <ac:spMkLst>
            <pc:docMk/>
            <pc:sldMk cId="2558489228" sldId="669"/>
            <ac:spMk id="8" creationId="{65B92DA0-D889-414D-940F-22F2DA3F10DE}"/>
          </ac:spMkLst>
        </pc:spChg>
        <pc:spChg chg="add del mod ord">
          <ac:chgData name="Christine Getman" userId="11fad98f-f5c7-44cf-8a49-a4d1ab05b836" providerId="ADAL" clId="{A24DD264-C59C-D945-AB12-B7F770E64550}" dt="2024-11-28T04:04:18.689" v="24" actId="700"/>
          <ac:spMkLst>
            <pc:docMk/>
            <pc:sldMk cId="2558489228" sldId="669"/>
            <ac:spMk id="9" creationId="{E3903476-4681-7A4F-8E77-FCCFCC669A32}"/>
          </ac:spMkLst>
        </pc:spChg>
        <pc:spChg chg="add del mod ord">
          <ac:chgData name="Christine Getman" userId="11fad98f-f5c7-44cf-8a49-a4d1ab05b836" providerId="ADAL" clId="{A24DD264-C59C-D945-AB12-B7F770E64550}" dt="2024-11-28T04:04:21.282" v="25" actId="26606"/>
          <ac:spMkLst>
            <pc:docMk/>
            <pc:sldMk cId="2558489228" sldId="669"/>
            <ac:spMk id="10" creationId="{30FD4207-5A30-A246-8555-2957CFA139F8}"/>
          </ac:spMkLst>
        </pc:spChg>
        <pc:spChg chg="add del mod ord">
          <ac:chgData name="Christine Getman" userId="11fad98f-f5c7-44cf-8a49-a4d1ab05b836" providerId="ADAL" clId="{A24DD264-C59C-D945-AB12-B7F770E64550}" dt="2024-11-28T04:50:03.317" v="278" actId="700"/>
          <ac:spMkLst>
            <pc:docMk/>
            <pc:sldMk cId="2558489228" sldId="669"/>
            <ac:spMk id="11" creationId="{A8240605-E755-0B4C-8AE2-5C797304E15E}"/>
          </ac:spMkLst>
        </pc:spChg>
        <pc:spChg chg="add del mod ord">
          <ac:chgData name="Christine Getman" userId="11fad98f-f5c7-44cf-8a49-a4d1ab05b836" providerId="ADAL" clId="{A24DD264-C59C-D945-AB12-B7F770E64550}" dt="2024-11-28T04:50:28.568" v="282" actId="26606"/>
          <ac:spMkLst>
            <pc:docMk/>
            <pc:sldMk cId="2558489228" sldId="669"/>
            <ac:spMk id="12" creationId="{12819B8B-210E-CF41-9078-AAF562EA6820}"/>
          </ac:spMkLst>
        </pc:spChg>
        <pc:spChg chg="add del mod">
          <ac:chgData name="Christine Getman" userId="11fad98f-f5c7-44cf-8a49-a4d1ab05b836" providerId="ADAL" clId="{A24DD264-C59C-D945-AB12-B7F770E64550}" dt="2024-11-28T04:50:28.537" v="281" actId="26606"/>
          <ac:spMkLst>
            <pc:docMk/>
            <pc:sldMk cId="2558489228" sldId="669"/>
            <ac:spMk id="18" creationId="{FE0F1443-D151-483D-9964-5CC7935F4CD7}"/>
          </ac:spMkLst>
        </pc:spChg>
        <pc:graphicFrameChg chg="add del mod">
          <ac:chgData name="Christine Getman" userId="11fad98f-f5c7-44cf-8a49-a4d1ab05b836" providerId="ADAL" clId="{A24DD264-C59C-D945-AB12-B7F770E64550}" dt="2024-11-28T04:50:28.537" v="281" actId="26606"/>
          <ac:graphicFrameMkLst>
            <pc:docMk/>
            <pc:sldMk cId="2558489228" sldId="669"/>
            <ac:graphicFrameMk id="14" creationId="{7EC99D3C-A96E-7FE4-75DE-08F149043E3C}"/>
          </ac:graphicFrameMkLst>
        </pc:graphicFrameChg>
        <pc:graphicFrameChg chg="add mod ord">
          <ac:chgData name="Christine Getman" userId="11fad98f-f5c7-44cf-8a49-a4d1ab05b836" providerId="ADAL" clId="{A24DD264-C59C-D945-AB12-B7F770E64550}" dt="2024-11-28T05:45:05.466" v="340" actId="700"/>
          <ac:graphicFrameMkLst>
            <pc:docMk/>
            <pc:sldMk cId="2558489228" sldId="669"/>
            <ac:graphicFrameMk id="20" creationId="{36B799F0-9EDA-4ED3-4EA6-1B3B52B01892}"/>
          </ac:graphicFrameMkLst>
        </pc:graphicFrameChg>
      </pc:sldChg>
      <pc:sldChg chg="modSp mod modClrScheme modShow chgLayout">
        <pc:chgData name="Christine Getman" userId="11fad98f-f5c7-44cf-8a49-a4d1ab05b836" providerId="ADAL" clId="{A24DD264-C59C-D945-AB12-B7F770E64550}" dt="2024-11-28T06:51:00.106" v="443" actId="729"/>
        <pc:sldMkLst>
          <pc:docMk/>
          <pc:sldMk cId="1492408280" sldId="671"/>
        </pc:sldMkLst>
        <pc:spChg chg="mod ord">
          <ac:chgData name="Christine Getman" userId="11fad98f-f5c7-44cf-8a49-a4d1ab05b836" providerId="ADAL" clId="{A24DD264-C59C-D945-AB12-B7F770E64550}" dt="2024-11-28T04:11:33.099" v="32" actId="27636"/>
          <ac:spMkLst>
            <pc:docMk/>
            <pc:sldMk cId="1492408280" sldId="671"/>
            <ac:spMk id="4" creationId="{3A1808ED-F639-4E43-9783-B01B0CDCF6BB}"/>
          </ac:spMkLst>
        </pc:spChg>
        <pc:spChg chg="mod ord">
          <ac:chgData name="Christine Getman" userId="11fad98f-f5c7-44cf-8a49-a4d1ab05b836" providerId="ADAL" clId="{A24DD264-C59C-D945-AB12-B7F770E64550}" dt="2024-11-28T04:11:51.267" v="36" actId="20577"/>
          <ac:spMkLst>
            <pc:docMk/>
            <pc:sldMk cId="1492408280" sldId="671"/>
            <ac:spMk id="5" creationId="{5D525A51-46BF-E14F-A47D-62A0B04BA9D2}"/>
          </ac:spMkLst>
        </pc:spChg>
        <pc:graphicFrameChg chg="mod ord">
          <ac:chgData name="Christine Getman" userId="11fad98f-f5c7-44cf-8a49-a4d1ab05b836" providerId="ADAL" clId="{A24DD264-C59C-D945-AB12-B7F770E64550}" dt="2024-11-28T04:11:33.059" v="31" actId="700"/>
          <ac:graphicFrameMkLst>
            <pc:docMk/>
            <pc:sldMk cId="1492408280" sldId="671"/>
            <ac:graphicFrameMk id="9" creationId="{915D78F7-06D6-3067-AC4E-DBDC8CA7AB58}"/>
          </ac:graphicFrameMkLst>
        </pc:graphicFrameChg>
      </pc:sldChg>
      <pc:sldChg chg="modSp mod ord">
        <pc:chgData name="Christine Getman" userId="11fad98f-f5c7-44cf-8a49-a4d1ab05b836" providerId="ADAL" clId="{A24DD264-C59C-D945-AB12-B7F770E64550}" dt="2024-11-28T05:52:50.402" v="346" actId="20578"/>
        <pc:sldMkLst>
          <pc:docMk/>
          <pc:sldMk cId="3459602619" sldId="672"/>
        </pc:sldMkLst>
        <pc:spChg chg="mod">
          <ac:chgData name="Christine Getman" userId="11fad98f-f5c7-44cf-8a49-a4d1ab05b836" providerId="ADAL" clId="{A24DD264-C59C-D945-AB12-B7F770E64550}" dt="2024-11-28T04:49:03.951" v="276" actId="20577"/>
          <ac:spMkLst>
            <pc:docMk/>
            <pc:sldMk cId="3459602619" sldId="672"/>
            <ac:spMk id="2" creationId="{A5BEC767-7D4C-0F68-6D75-4549CB11874B}"/>
          </ac:spMkLst>
        </pc:spChg>
      </pc:sldChg>
      <pc:sldChg chg="modSp mod modClrScheme chgLayout">
        <pc:chgData name="Christine Getman" userId="11fad98f-f5c7-44cf-8a49-a4d1ab05b836" providerId="ADAL" clId="{A24DD264-C59C-D945-AB12-B7F770E64550}" dt="2024-11-28T04:01:10.569" v="13" actId="700"/>
        <pc:sldMkLst>
          <pc:docMk/>
          <pc:sldMk cId="2450437329" sldId="678"/>
        </pc:sldMkLst>
        <pc:spChg chg="mod ord">
          <ac:chgData name="Christine Getman" userId="11fad98f-f5c7-44cf-8a49-a4d1ab05b836" providerId="ADAL" clId="{A24DD264-C59C-D945-AB12-B7F770E64550}" dt="2024-11-28T04:01:10.569" v="13" actId="700"/>
          <ac:spMkLst>
            <pc:docMk/>
            <pc:sldMk cId="2450437329" sldId="678"/>
            <ac:spMk id="2" creationId="{A5BEC767-7D4C-0F68-6D75-4549CB11874B}"/>
          </ac:spMkLst>
        </pc:spChg>
        <pc:spChg chg="mod ord">
          <ac:chgData name="Christine Getman" userId="11fad98f-f5c7-44cf-8a49-a4d1ab05b836" providerId="ADAL" clId="{A24DD264-C59C-D945-AB12-B7F770E64550}" dt="2024-11-28T04:01:10.569" v="13" actId="700"/>
          <ac:spMkLst>
            <pc:docMk/>
            <pc:sldMk cId="2450437329" sldId="678"/>
            <ac:spMk id="3" creationId="{E705DB72-AE71-9321-BC16-4A902208ECAC}"/>
          </ac:spMkLst>
        </pc:spChg>
      </pc:sldChg>
      <pc:sldChg chg="del">
        <pc:chgData name="Christine Getman" userId="11fad98f-f5c7-44cf-8a49-a4d1ab05b836" providerId="ADAL" clId="{A24DD264-C59C-D945-AB12-B7F770E64550}" dt="2024-11-28T04:42:44.016" v="242" actId="2696"/>
        <pc:sldMkLst>
          <pc:docMk/>
          <pc:sldMk cId="2375397684" sldId="679"/>
        </pc:sldMkLst>
      </pc:sldChg>
      <pc:sldChg chg="modSp mod ord modClrScheme chgLayout">
        <pc:chgData name="Christine Getman" userId="11fad98f-f5c7-44cf-8a49-a4d1ab05b836" providerId="ADAL" clId="{A24DD264-C59C-D945-AB12-B7F770E64550}" dt="2024-11-28T06:36:26.088" v="440" actId="14100"/>
        <pc:sldMkLst>
          <pc:docMk/>
          <pc:sldMk cId="3583521830" sldId="685"/>
        </pc:sldMkLst>
        <pc:spChg chg="mod ord">
          <ac:chgData name="Christine Getman" userId="11fad98f-f5c7-44cf-8a49-a4d1ab05b836" providerId="ADAL" clId="{A24DD264-C59C-D945-AB12-B7F770E64550}" dt="2024-11-28T06:14:49.096" v="368" actId="700"/>
          <ac:spMkLst>
            <pc:docMk/>
            <pc:sldMk cId="3583521830" sldId="685"/>
            <ac:spMk id="2" creationId="{A5BEC767-7D4C-0F68-6D75-4549CB11874B}"/>
          </ac:spMkLst>
        </pc:spChg>
        <pc:spChg chg="mod ord">
          <ac:chgData name="Christine Getman" userId="11fad98f-f5c7-44cf-8a49-a4d1ab05b836" providerId="ADAL" clId="{A24DD264-C59C-D945-AB12-B7F770E64550}" dt="2024-11-28T06:36:26.088" v="440" actId="14100"/>
          <ac:spMkLst>
            <pc:docMk/>
            <pc:sldMk cId="3583521830" sldId="685"/>
            <ac:spMk id="3" creationId="{E705DB72-AE71-9321-BC16-4A902208ECAC}"/>
          </ac:spMkLst>
        </pc:spChg>
      </pc:sldChg>
      <pc:sldChg chg="modSp mod modClrScheme chgLayout">
        <pc:chgData name="Christine Getman" userId="11fad98f-f5c7-44cf-8a49-a4d1ab05b836" providerId="ADAL" clId="{A24DD264-C59C-D945-AB12-B7F770E64550}" dt="2024-11-28T04:00:00.473" v="2" actId="700"/>
        <pc:sldMkLst>
          <pc:docMk/>
          <pc:sldMk cId="3957439778" sldId="692"/>
        </pc:sldMkLst>
        <pc:spChg chg="mod ord">
          <ac:chgData name="Christine Getman" userId="11fad98f-f5c7-44cf-8a49-a4d1ab05b836" providerId="ADAL" clId="{A24DD264-C59C-D945-AB12-B7F770E64550}" dt="2024-11-28T04:00:00.473" v="2" actId="700"/>
          <ac:spMkLst>
            <pc:docMk/>
            <pc:sldMk cId="3957439778" sldId="692"/>
            <ac:spMk id="2" creationId="{A5BEC767-7D4C-0F68-6D75-4549CB11874B}"/>
          </ac:spMkLst>
        </pc:spChg>
        <pc:spChg chg="mod ord">
          <ac:chgData name="Christine Getman" userId="11fad98f-f5c7-44cf-8a49-a4d1ab05b836" providerId="ADAL" clId="{A24DD264-C59C-D945-AB12-B7F770E64550}" dt="2024-11-28T04:00:00.473" v="2" actId="700"/>
          <ac:spMkLst>
            <pc:docMk/>
            <pc:sldMk cId="3957439778" sldId="692"/>
            <ac:spMk id="3" creationId="{E705DB72-AE71-9321-BC16-4A902208ECAC}"/>
          </ac:spMkLst>
        </pc:spChg>
        <pc:spChg chg="mod ord">
          <ac:chgData name="Christine Getman" userId="11fad98f-f5c7-44cf-8a49-a4d1ab05b836" providerId="ADAL" clId="{A24DD264-C59C-D945-AB12-B7F770E64550}" dt="2024-11-28T04:00:00.473" v="2" actId="700"/>
          <ac:spMkLst>
            <pc:docMk/>
            <pc:sldMk cId="3957439778" sldId="692"/>
            <ac:spMk id="4" creationId="{05778387-9FA6-804F-BE9A-881277232BF3}"/>
          </ac:spMkLst>
        </pc:spChg>
      </pc:sldChg>
      <pc:sldChg chg="modSp del mod">
        <pc:chgData name="Christine Getman" userId="11fad98f-f5c7-44cf-8a49-a4d1ab05b836" providerId="ADAL" clId="{A24DD264-C59C-D945-AB12-B7F770E64550}" dt="2024-11-28T06:36:16.556" v="439" actId="2696"/>
        <pc:sldMkLst>
          <pc:docMk/>
          <pc:sldMk cId="4258513850" sldId="693"/>
        </pc:sldMkLst>
        <pc:spChg chg="mod">
          <ac:chgData name="Christine Getman" userId="11fad98f-f5c7-44cf-8a49-a4d1ab05b836" providerId="ADAL" clId="{A24DD264-C59C-D945-AB12-B7F770E64550}" dt="2024-11-28T05:43:39.146" v="339" actId="20577"/>
          <ac:spMkLst>
            <pc:docMk/>
            <pc:sldMk cId="4258513850" sldId="693"/>
            <ac:spMk id="3" creationId="{E705DB72-AE71-9321-BC16-4A902208ECAC}"/>
          </ac:spMkLst>
        </pc:spChg>
      </pc:sldChg>
      <pc:sldChg chg="addSp delSp modSp add mod">
        <pc:chgData name="Christine Getman" userId="11fad98f-f5c7-44cf-8a49-a4d1ab05b836" providerId="ADAL" clId="{A24DD264-C59C-D945-AB12-B7F770E64550}" dt="2024-11-28T04:41:34.222" v="240" actId="20577"/>
        <pc:sldMkLst>
          <pc:docMk/>
          <pc:sldMk cId="611989993" sldId="695"/>
        </pc:sldMkLst>
        <pc:spChg chg="mod">
          <ac:chgData name="Christine Getman" userId="11fad98f-f5c7-44cf-8a49-a4d1ab05b836" providerId="ADAL" clId="{A24DD264-C59C-D945-AB12-B7F770E64550}" dt="2024-11-28T04:16:45.639" v="62" actId="26606"/>
          <ac:spMkLst>
            <pc:docMk/>
            <pc:sldMk cId="611989993" sldId="695"/>
            <ac:spMk id="2" creationId="{A5BEC767-7D4C-0F68-6D75-4549CB11874B}"/>
          </ac:spMkLst>
        </pc:spChg>
        <pc:spChg chg="add del">
          <ac:chgData name="Christine Getman" userId="11fad98f-f5c7-44cf-8a49-a4d1ab05b836" providerId="ADAL" clId="{A24DD264-C59C-D945-AB12-B7F770E64550}" dt="2024-11-28T04:16:45.639" v="62" actId="26606"/>
          <ac:spMkLst>
            <pc:docMk/>
            <pc:sldMk cId="611989993" sldId="695"/>
            <ac:spMk id="3" creationId="{E705DB72-AE71-9321-BC16-4A902208ECAC}"/>
          </ac:spMkLst>
        </pc:spChg>
        <pc:spChg chg="add del">
          <ac:chgData name="Christine Getman" userId="11fad98f-f5c7-44cf-8a49-a4d1ab05b836" providerId="ADAL" clId="{A24DD264-C59C-D945-AB12-B7F770E64550}" dt="2024-11-28T04:16:41.162" v="59" actId="26606"/>
          <ac:spMkLst>
            <pc:docMk/>
            <pc:sldMk cId="611989993" sldId="695"/>
            <ac:spMk id="9" creationId="{C5870DE8-F003-5903-748F-7B847DDD8561}"/>
          </ac:spMkLst>
        </pc:spChg>
        <pc:spChg chg="add del">
          <ac:chgData name="Christine Getman" userId="11fad98f-f5c7-44cf-8a49-a4d1ab05b836" providerId="ADAL" clId="{A24DD264-C59C-D945-AB12-B7F770E64550}" dt="2024-11-28T04:16:45.595" v="61" actId="26606"/>
          <ac:spMkLst>
            <pc:docMk/>
            <pc:sldMk cId="611989993" sldId="695"/>
            <ac:spMk id="11" creationId="{DD2002D8-3452-F98A-4EC0-A96276EB4A4E}"/>
          </ac:spMkLst>
        </pc:spChg>
        <pc:spChg chg="add">
          <ac:chgData name="Christine Getman" userId="11fad98f-f5c7-44cf-8a49-a4d1ab05b836" providerId="ADAL" clId="{A24DD264-C59C-D945-AB12-B7F770E64550}" dt="2024-11-28T04:16:45.639" v="62" actId="26606"/>
          <ac:spMkLst>
            <pc:docMk/>
            <pc:sldMk cId="611989993" sldId="695"/>
            <ac:spMk id="14" creationId="{C5870DE8-F003-5903-748F-7B847DDD8561}"/>
          </ac:spMkLst>
        </pc:spChg>
        <pc:graphicFrameChg chg="add del">
          <ac:chgData name="Christine Getman" userId="11fad98f-f5c7-44cf-8a49-a4d1ab05b836" providerId="ADAL" clId="{A24DD264-C59C-D945-AB12-B7F770E64550}" dt="2024-11-28T04:16:41.162" v="59" actId="26606"/>
          <ac:graphicFrameMkLst>
            <pc:docMk/>
            <pc:sldMk cId="611989993" sldId="695"/>
            <ac:graphicFrameMk id="5" creationId="{B486591E-07B0-5C45-22AD-DFBACDB3E667}"/>
          </ac:graphicFrameMkLst>
        </pc:graphicFrameChg>
        <pc:graphicFrameChg chg="add del">
          <ac:chgData name="Christine Getman" userId="11fad98f-f5c7-44cf-8a49-a4d1ab05b836" providerId="ADAL" clId="{A24DD264-C59C-D945-AB12-B7F770E64550}" dt="2024-11-28T04:16:45.595" v="61" actId="26606"/>
          <ac:graphicFrameMkLst>
            <pc:docMk/>
            <pc:sldMk cId="611989993" sldId="695"/>
            <ac:graphicFrameMk id="12" creationId="{C189BB1F-8A84-B25A-D2A7-B4814BA9D28E}"/>
          </ac:graphicFrameMkLst>
        </pc:graphicFrameChg>
        <pc:graphicFrameChg chg="add mod">
          <ac:chgData name="Christine Getman" userId="11fad98f-f5c7-44cf-8a49-a4d1ab05b836" providerId="ADAL" clId="{A24DD264-C59C-D945-AB12-B7F770E64550}" dt="2024-11-28T04:41:34.222" v="240" actId="20577"/>
          <ac:graphicFrameMkLst>
            <pc:docMk/>
            <pc:sldMk cId="611989993" sldId="695"/>
            <ac:graphicFrameMk id="15" creationId="{B486591E-07B0-5C45-22AD-DFBACDB3E667}"/>
          </ac:graphicFrameMkLst>
        </pc:graphicFrameChg>
      </pc:sldChg>
      <pc:sldChg chg="modSp new mod">
        <pc:chgData name="Christine Getman" userId="11fad98f-f5c7-44cf-8a49-a4d1ab05b836" providerId="ADAL" clId="{A24DD264-C59C-D945-AB12-B7F770E64550}" dt="2024-11-28T05:23:41.379" v="337"/>
        <pc:sldMkLst>
          <pc:docMk/>
          <pc:sldMk cId="42213625" sldId="696"/>
        </pc:sldMkLst>
        <pc:spChg chg="mod">
          <ac:chgData name="Christine Getman" userId="11fad98f-f5c7-44cf-8a49-a4d1ab05b836" providerId="ADAL" clId="{A24DD264-C59C-D945-AB12-B7F770E64550}" dt="2024-11-28T05:14:12.107" v="297" actId="27636"/>
          <ac:spMkLst>
            <pc:docMk/>
            <pc:sldMk cId="42213625" sldId="696"/>
            <ac:spMk id="3" creationId="{D8AA96C3-C2A4-9048-AC57-DE7C6E669216}"/>
          </ac:spMkLst>
        </pc:spChg>
        <pc:spChg chg="mod">
          <ac:chgData name="Christine Getman" userId="11fad98f-f5c7-44cf-8a49-a4d1ab05b836" providerId="ADAL" clId="{A24DD264-C59C-D945-AB12-B7F770E64550}" dt="2024-11-28T05:23:41.379" v="337"/>
          <ac:spMkLst>
            <pc:docMk/>
            <pc:sldMk cId="42213625" sldId="696"/>
            <ac:spMk id="5" creationId="{F7B5A1DB-7A0B-D044-8312-326E98581CD0}"/>
          </ac:spMkLst>
        </pc:spChg>
      </pc:sldChg>
      <pc:sldChg chg="modSp new mod">
        <pc:chgData name="Christine Getman" userId="11fad98f-f5c7-44cf-8a49-a4d1ab05b836" providerId="ADAL" clId="{A24DD264-C59C-D945-AB12-B7F770E64550}" dt="2024-11-29T22:26:31.441" v="538"/>
        <pc:sldMkLst>
          <pc:docMk/>
          <pc:sldMk cId="1079374993" sldId="697"/>
        </pc:sldMkLst>
        <pc:spChg chg="mod">
          <ac:chgData name="Christine Getman" userId="11fad98f-f5c7-44cf-8a49-a4d1ab05b836" providerId="ADAL" clId="{A24DD264-C59C-D945-AB12-B7F770E64550}" dt="2024-11-29T22:26:31.441" v="538"/>
          <ac:spMkLst>
            <pc:docMk/>
            <pc:sldMk cId="1079374993" sldId="697"/>
            <ac:spMk id="2" creationId="{A02DD726-B040-AF4A-93CF-EB8F1FD2A4B7}"/>
          </ac:spMkLst>
        </pc:spChg>
        <pc:spChg chg="mod">
          <ac:chgData name="Christine Getman" userId="11fad98f-f5c7-44cf-8a49-a4d1ab05b836" providerId="ADAL" clId="{A24DD264-C59C-D945-AB12-B7F770E64550}" dt="2024-11-28T07:04:38.923" v="462" actId="20577"/>
          <ac:spMkLst>
            <pc:docMk/>
            <pc:sldMk cId="1079374993" sldId="697"/>
            <ac:spMk id="3" creationId="{81971E3D-C82D-B446-B255-BC64FFEAB9E3}"/>
          </ac:spMkLst>
        </pc:spChg>
      </pc:sldChg>
      <pc:sldChg chg="new">
        <pc:chgData name="Christine Getman" userId="11fad98f-f5c7-44cf-8a49-a4d1ab05b836" providerId="ADAL" clId="{A24DD264-C59C-D945-AB12-B7F770E64550}" dt="2024-11-28T06:54:09.520" v="445" actId="680"/>
        <pc:sldMkLst>
          <pc:docMk/>
          <pc:sldMk cId="839886934" sldId="698"/>
        </pc:sldMkLst>
      </pc:sldChg>
      <pc:sldChg chg="addSp delSp modSp new mod modClrScheme chgLayout">
        <pc:chgData name="Christine Getman" userId="11fad98f-f5c7-44cf-8a49-a4d1ab05b836" providerId="ADAL" clId="{A24DD264-C59C-D945-AB12-B7F770E64550}" dt="2024-11-29T22:07:13.182" v="474" actId="20577"/>
        <pc:sldMkLst>
          <pc:docMk/>
          <pc:sldMk cId="1738662466" sldId="699"/>
        </pc:sldMkLst>
        <pc:spChg chg="mod ord">
          <ac:chgData name="Christine Getman" userId="11fad98f-f5c7-44cf-8a49-a4d1ab05b836" providerId="ADAL" clId="{A24DD264-C59C-D945-AB12-B7F770E64550}" dt="2024-11-29T22:07:13.182" v="474" actId="20577"/>
          <ac:spMkLst>
            <pc:docMk/>
            <pc:sldMk cId="1738662466" sldId="699"/>
            <ac:spMk id="2" creationId="{50010632-8BD0-6F44-AD92-20ADDB909BFF}"/>
          </ac:spMkLst>
        </pc:spChg>
        <pc:spChg chg="del">
          <ac:chgData name="Christine Getman" userId="11fad98f-f5c7-44cf-8a49-a4d1ab05b836" providerId="ADAL" clId="{A24DD264-C59C-D945-AB12-B7F770E64550}" dt="2024-11-28T06:55:00.432" v="449" actId="700"/>
          <ac:spMkLst>
            <pc:docMk/>
            <pc:sldMk cId="1738662466" sldId="699"/>
            <ac:spMk id="3" creationId="{A6DF7125-6A2A-D940-9E38-DCA87268F80E}"/>
          </ac:spMkLst>
        </pc:spChg>
        <pc:spChg chg="mod ord">
          <ac:chgData name="Christine Getman" userId="11fad98f-f5c7-44cf-8a49-a4d1ab05b836" providerId="ADAL" clId="{A24DD264-C59C-D945-AB12-B7F770E64550}" dt="2024-11-28T06:55:22.433" v="451" actId="700"/>
          <ac:spMkLst>
            <pc:docMk/>
            <pc:sldMk cId="1738662466" sldId="699"/>
            <ac:spMk id="4" creationId="{6265F832-9604-CC47-9881-6981A43ABD49}"/>
          </ac:spMkLst>
        </pc:spChg>
        <pc:spChg chg="add del mod ord">
          <ac:chgData name="Christine Getman" userId="11fad98f-f5c7-44cf-8a49-a4d1ab05b836" providerId="ADAL" clId="{A24DD264-C59C-D945-AB12-B7F770E64550}" dt="2024-11-28T06:55:13.336" v="450" actId="700"/>
          <ac:spMkLst>
            <pc:docMk/>
            <pc:sldMk cId="1738662466" sldId="699"/>
            <ac:spMk id="5" creationId="{6461EFCB-6157-1E48-9903-1AB0126CD478}"/>
          </ac:spMkLst>
        </pc:spChg>
        <pc:spChg chg="add del mod ord">
          <ac:chgData name="Christine Getman" userId="11fad98f-f5c7-44cf-8a49-a4d1ab05b836" providerId="ADAL" clId="{A24DD264-C59C-D945-AB12-B7F770E64550}" dt="2024-11-28T06:55:22.433" v="451" actId="700"/>
          <ac:spMkLst>
            <pc:docMk/>
            <pc:sldMk cId="1738662466" sldId="699"/>
            <ac:spMk id="6" creationId="{5763E8AF-8E3C-484A-BA2E-78AC698E7BF7}"/>
          </ac:spMkLst>
        </pc:spChg>
      </pc:sldChg>
      <pc:sldChg chg="addSp delSp modSp new mod modClrScheme chgLayout">
        <pc:chgData name="Christine Getman" userId="11fad98f-f5c7-44cf-8a49-a4d1ab05b836" providerId="ADAL" clId="{A24DD264-C59C-D945-AB12-B7F770E64550}" dt="2024-11-29T22:07:45.933" v="484" actId="20577"/>
        <pc:sldMkLst>
          <pc:docMk/>
          <pc:sldMk cId="2013399959" sldId="700"/>
        </pc:sldMkLst>
        <pc:spChg chg="del mod ord">
          <ac:chgData name="Christine Getman" userId="11fad98f-f5c7-44cf-8a49-a4d1ab05b836" providerId="ADAL" clId="{A24DD264-C59C-D945-AB12-B7F770E64550}" dt="2024-11-29T22:06:40.117" v="464" actId="700"/>
          <ac:spMkLst>
            <pc:docMk/>
            <pc:sldMk cId="2013399959" sldId="700"/>
            <ac:spMk id="2" creationId="{08366045-9177-C54B-BE7E-07F4B1B78364}"/>
          </ac:spMkLst>
        </pc:spChg>
        <pc:spChg chg="mod ord">
          <ac:chgData name="Christine Getman" userId="11fad98f-f5c7-44cf-8a49-a4d1ab05b836" providerId="ADAL" clId="{A24DD264-C59C-D945-AB12-B7F770E64550}" dt="2024-11-29T22:06:45.226" v="465" actId="700"/>
          <ac:spMkLst>
            <pc:docMk/>
            <pc:sldMk cId="2013399959" sldId="700"/>
            <ac:spMk id="3" creationId="{560DE5E3-C702-ED4D-B352-233CC30617F3}"/>
          </ac:spMkLst>
        </pc:spChg>
        <pc:spChg chg="add del mod ord">
          <ac:chgData name="Christine Getman" userId="11fad98f-f5c7-44cf-8a49-a4d1ab05b836" providerId="ADAL" clId="{A24DD264-C59C-D945-AB12-B7F770E64550}" dt="2024-11-29T22:06:45.226" v="465" actId="700"/>
          <ac:spMkLst>
            <pc:docMk/>
            <pc:sldMk cId="2013399959" sldId="700"/>
            <ac:spMk id="4" creationId="{E2D09F0E-B609-194D-A721-058F8E270068}"/>
          </ac:spMkLst>
        </pc:spChg>
        <pc:spChg chg="add del mod ord">
          <ac:chgData name="Christine Getman" userId="11fad98f-f5c7-44cf-8a49-a4d1ab05b836" providerId="ADAL" clId="{A24DD264-C59C-D945-AB12-B7F770E64550}" dt="2024-11-29T22:06:45.226" v="465" actId="700"/>
          <ac:spMkLst>
            <pc:docMk/>
            <pc:sldMk cId="2013399959" sldId="700"/>
            <ac:spMk id="5" creationId="{2407F156-E894-3E4D-967C-3038E503C839}"/>
          </ac:spMkLst>
        </pc:spChg>
        <pc:spChg chg="add mod ord">
          <ac:chgData name="Christine Getman" userId="11fad98f-f5c7-44cf-8a49-a4d1ab05b836" providerId="ADAL" clId="{A24DD264-C59C-D945-AB12-B7F770E64550}" dt="2024-11-29T22:07:45.933" v="484" actId="20577"/>
          <ac:spMkLst>
            <pc:docMk/>
            <pc:sldMk cId="2013399959" sldId="700"/>
            <ac:spMk id="6" creationId="{819665AA-C823-6A45-88B4-9CE007C34F45}"/>
          </ac:spMkLst>
        </pc:spChg>
      </pc:sldChg>
      <pc:sldChg chg="modSp new mod">
        <pc:chgData name="Christine Getman" userId="11fad98f-f5c7-44cf-8a49-a4d1ab05b836" providerId="ADAL" clId="{A24DD264-C59C-D945-AB12-B7F770E64550}" dt="2024-11-29T22:26:02.179" v="537"/>
        <pc:sldMkLst>
          <pc:docMk/>
          <pc:sldMk cId="2654482994" sldId="701"/>
        </pc:sldMkLst>
        <pc:spChg chg="mod">
          <ac:chgData name="Christine Getman" userId="11fad98f-f5c7-44cf-8a49-a4d1ab05b836" providerId="ADAL" clId="{A24DD264-C59C-D945-AB12-B7F770E64550}" dt="2024-11-29T22:26:02.179" v="537"/>
          <ac:spMkLst>
            <pc:docMk/>
            <pc:sldMk cId="2654482994" sldId="701"/>
            <ac:spMk id="2" creationId="{1891413F-D1ED-B34D-B4D5-59A8ADA94429}"/>
          </ac:spMkLst>
        </pc:spChg>
        <pc:spChg chg="mod">
          <ac:chgData name="Christine Getman" userId="11fad98f-f5c7-44cf-8a49-a4d1ab05b836" providerId="ADAL" clId="{A24DD264-C59C-D945-AB12-B7F770E64550}" dt="2024-11-29T22:25:36.399" v="535" actId="27636"/>
          <ac:spMkLst>
            <pc:docMk/>
            <pc:sldMk cId="2654482994" sldId="701"/>
            <ac:spMk id="3" creationId="{60A11797-A840-BC41-A8D3-DB5C6716F42F}"/>
          </ac:spMkLst>
        </pc:spChg>
      </pc:sldChg>
      <pc:sldChg chg="modSp add del mod">
        <pc:chgData name="Christine Getman" userId="11fad98f-f5c7-44cf-8a49-a4d1ab05b836" providerId="ADAL" clId="{A24DD264-C59C-D945-AB12-B7F770E64550}" dt="2024-11-29T22:23:00.163" v="513"/>
        <pc:sldMkLst>
          <pc:docMk/>
          <pc:sldMk cId="1824705563" sldId="702"/>
        </pc:sldMkLst>
        <pc:spChg chg="mod">
          <ac:chgData name="Christine Getman" userId="11fad98f-f5c7-44cf-8a49-a4d1ab05b836" providerId="ADAL" clId="{A24DD264-C59C-D945-AB12-B7F770E64550}" dt="2024-11-29T22:23:00.163" v="513"/>
          <ac:spMkLst>
            <pc:docMk/>
            <pc:sldMk cId="1824705563" sldId="702"/>
            <ac:spMk id="3" creationId="{60A11797-A840-BC41-A8D3-DB5C6716F42F}"/>
          </ac:spMkLst>
        </pc:spChg>
      </pc:sldChg>
      <pc:sldMasterChg chg="delSldLayout">
        <pc:chgData name="Christine Getman" userId="11fad98f-f5c7-44cf-8a49-a4d1ab05b836" providerId="ADAL" clId="{A24DD264-C59C-D945-AB12-B7F770E64550}" dt="2024-11-28T04:51:06.220" v="283" actId="2696"/>
        <pc:sldMasterMkLst>
          <pc:docMk/>
          <pc:sldMasterMk cId="965960345" sldId="2147483648"/>
        </pc:sldMasterMkLst>
        <pc:sldLayoutChg chg="del">
          <pc:chgData name="Christine Getman" userId="11fad98f-f5c7-44cf-8a49-a4d1ab05b836" providerId="ADAL" clId="{A24DD264-C59C-D945-AB12-B7F770E64550}" dt="2024-11-28T03:56:59.323" v="0" actId="2696"/>
          <pc:sldLayoutMkLst>
            <pc:docMk/>
            <pc:sldMasterMk cId="965960345" sldId="2147483648"/>
            <pc:sldLayoutMk cId="769486477" sldId="2147483858"/>
          </pc:sldLayoutMkLst>
        </pc:sldLayoutChg>
        <pc:sldLayoutChg chg="del">
          <pc:chgData name="Christine Getman" userId="11fad98f-f5c7-44cf-8a49-a4d1ab05b836" providerId="ADAL" clId="{A24DD264-C59C-D945-AB12-B7F770E64550}" dt="2024-11-28T04:51:06.220" v="283" actId="2696"/>
          <pc:sldLayoutMkLst>
            <pc:docMk/>
            <pc:sldMasterMk cId="965960345" sldId="2147483648"/>
            <pc:sldLayoutMk cId="760830903" sldId="2147483859"/>
          </pc:sldLayoutMkLst>
        </pc:sldLayoutChg>
      </pc:sldMasterChg>
      <pc:sldMasterChg chg="del delSldLayout">
        <pc:chgData name="Christine Getman" userId="11fad98f-f5c7-44cf-8a49-a4d1ab05b836" providerId="ADAL" clId="{A24DD264-C59C-D945-AB12-B7F770E64550}" dt="2024-11-28T03:58:18.283" v="1" actId="700"/>
        <pc:sldMasterMkLst>
          <pc:docMk/>
          <pc:sldMasterMk cId="270113739" sldId="2147483860"/>
        </pc:sldMasterMkLst>
        <pc:sldLayoutChg chg="del">
          <pc:chgData name="Christine Getman" userId="11fad98f-f5c7-44cf-8a49-a4d1ab05b836" providerId="ADAL" clId="{A24DD264-C59C-D945-AB12-B7F770E64550}" dt="2024-11-28T03:58:18.283" v="1" actId="700"/>
          <pc:sldLayoutMkLst>
            <pc:docMk/>
            <pc:sldMasterMk cId="270113739" sldId="2147483860"/>
            <pc:sldLayoutMk cId="3434439822" sldId="2147483861"/>
          </pc:sldLayoutMkLst>
        </pc:sldLayoutChg>
        <pc:sldLayoutChg chg="del">
          <pc:chgData name="Christine Getman" userId="11fad98f-f5c7-44cf-8a49-a4d1ab05b836" providerId="ADAL" clId="{A24DD264-C59C-D945-AB12-B7F770E64550}" dt="2024-11-28T03:58:18.283" v="1" actId="700"/>
          <pc:sldLayoutMkLst>
            <pc:docMk/>
            <pc:sldMasterMk cId="270113739" sldId="2147483860"/>
            <pc:sldLayoutMk cId="4176383266" sldId="2147483862"/>
          </pc:sldLayoutMkLst>
        </pc:sldLayoutChg>
        <pc:sldLayoutChg chg="del">
          <pc:chgData name="Christine Getman" userId="11fad98f-f5c7-44cf-8a49-a4d1ab05b836" providerId="ADAL" clId="{A24DD264-C59C-D945-AB12-B7F770E64550}" dt="2024-11-28T03:58:18.283" v="1" actId="700"/>
          <pc:sldLayoutMkLst>
            <pc:docMk/>
            <pc:sldMasterMk cId="270113739" sldId="2147483860"/>
            <pc:sldLayoutMk cId="3109559596" sldId="2147483863"/>
          </pc:sldLayoutMkLst>
        </pc:sldLayoutChg>
        <pc:sldLayoutChg chg="del">
          <pc:chgData name="Christine Getman" userId="11fad98f-f5c7-44cf-8a49-a4d1ab05b836" providerId="ADAL" clId="{A24DD264-C59C-D945-AB12-B7F770E64550}" dt="2024-11-28T03:58:18.283" v="1" actId="700"/>
          <pc:sldLayoutMkLst>
            <pc:docMk/>
            <pc:sldMasterMk cId="270113739" sldId="2147483860"/>
            <pc:sldLayoutMk cId="1764691638" sldId="2147483864"/>
          </pc:sldLayoutMkLst>
        </pc:sldLayoutChg>
        <pc:sldLayoutChg chg="del">
          <pc:chgData name="Christine Getman" userId="11fad98f-f5c7-44cf-8a49-a4d1ab05b836" providerId="ADAL" clId="{A24DD264-C59C-D945-AB12-B7F770E64550}" dt="2024-11-28T03:58:18.283" v="1" actId="700"/>
          <pc:sldLayoutMkLst>
            <pc:docMk/>
            <pc:sldMasterMk cId="270113739" sldId="2147483860"/>
            <pc:sldLayoutMk cId="3282263975" sldId="2147483865"/>
          </pc:sldLayoutMkLst>
        </pc:sldLayoutChg>
        <pc:sldLayoutChg chg="del">
          <pc:chgData name="Christine Getman" userId="11fad98f-f5c7-44cf-8a49-a4d1ab05b836" providerId="ADAL" clId="{A24DD264-C59C-D945-AB12-B7F770E64550}" dt="2024-11-28T03:58:18.283" v="1" actId="700"/>
          <pc:sldLayoutMkLst>
            <pc:docMk/>
            <pc:sldMasterMk cId="270113739" sldId="2147483860"/>
            <pc:sldLayoutMk cId="3892315862" sldId="2147483866"/>
          </pc:sldLayoutMkLst>
        </pc:sldLayoutChg>
        <pc:sldLayoutChg chg="del">
          <pc:chgData name="Christine Getman" userId="11fad98f-f5c7-44cf-8a49-a4d1ab05b836" providerId="ADAL" clId="{A24DD264-C59C-D945-AB12-B7F770E64550}" dt="2024-11-28T03:58:18.283" v="1" actId="700"/>
          <pc:sldLayoutMkLst>
            <pc:docMk/>
            <pc:sldMasterMk cId="270113739" sldId="2147483860"/>
            <pc:sldLayoutMk cId="2259498375" sldId="2147483867"/>
          </pc:sldLayoutMkLst>
        </pc:sldLayoutChg>
        <pc:sldLayoutChg chg="del">
          <pc:chgData name="Christine Getman" userId="11fad98f-f5c7-44cf-8a49-a4d1ab05b836" providerId="ADAL" clId="{A24DD264-C59C-D945-AB12-B7F770E64550}" dt="2024-11-28T03:58:18.283" v="1" actId="700"/>
          <pc:sldLayoutMkLst>
            <pc:docMk/>
            <pc:sldMasterMk cId="270113739" sldId="2147483860"/>
            <pc:sldLayoutMk cId="2811342009" sldId="2147483868"/>
          </pc:sldLayoutMkLst>
        </pc:sldLayoutChg>
        <pc:sldLayoutChg chg="del">
          <pc:chgData name="Christine Getman" userId="11fad98f-f5c7-44cf-8a49-a4d1ab05b836" providerId="ADAL" clId="{A24DD264-C59C-D945-AB12-B7F770E64550}" dt="2024-11-28T03:58:18.283" v="1" actId="700"/>
          <pc:sldLayoutMkLst>
            <pc:docMk/>
            <pc:sldMasterMk cId="270113739" sldId="2147483860"/>
            <pc:sldLayoutMk cId="2116729846" sldId="2147483869"/>
          </pc:sldLayoutMkLst>
        </pc:sldLayoutChg>
        <pc:sldLayoutChg chg="del">
          <pc:chgData name="Christine Getman" userId="11fad98f-f5c7-44cf-8a49-a4d1ab05b836" providerId="ADAL" clId="{A24DD264-C59C-D945-AB12-B7F770E64550}" dt="2024-11-28T03:58:18.283" v="1" actId="700"/>
          <pc:sldLayoutMkLst>
            <pc:docMk/>
            <pc:sldMasterMk cId="270113739" sldId="2147483860"/>
            <pc:sldLayoutMk cId="3042332673" sldId="2147483870"/>
          </pc:sldLayoutMkLst>
        </pc:sldLayoutChg>
        <pc:sldLayoutChg chg="del">
          <pc:chgData name="Christine Getman" userId="11fad98f-f5c7-44cf-8a49-a4d1ab05b836" providerId="ADAL" clId="{A24DD264-C59C-D945-AB12-B7F770E64550}" dt="2024-11-28T03:58:18.283" v="1" actId="700"/>
          <pc:sldLayoutMkLst>
            <pc:docMk/>
            <pc:sldMasterMk cId="270113739" sldId="2147483860"/>
            <pc:sldLayoutMk cId="1675031240" sldId="2147483871"/>
          </pc:sldLayoutMkLst>
        </pc:sldLayoutChg>
      </pc:sldMasterChg>
    </pc:docChg>
  </pc:docChgLst>
  <pc:docChgLst>
    <pc:chgData name="Adam McBride-Smith (he/him)" userId="7ca9b99c-3df8-4463-af10-63c9d4a817b8" providerId="ADAL" clId="{69B8782B-5E1F-4C65-99B8-13499702431E}"/>
    <pc:docChg chg="undo custSel addSld delSld modSld">
      <pc:chgData name="Adam McBride-Smith (he/him)" userId="7ca9b99c-3df8-4463-af10-63c9d4a817b8" providerId="ADAL" clId="{69B8782B-5E1F-4C65-99B8-13499702431E}" dt="2024-12-03T23:07:44.181" v="211" actId="14100"/>
      <pc:docMkLst>
        <pc:docMk/>
      </pc:docMkLst>
      <pc:sldChg chg="del">
        <pc:chgData name="Adam McBride-Smith (he/him)" userId="7ca9b99c-3df8-4463-af10-63c9d4a817b8" providerId="ADAL" clId="{69B8782B-5E1F-4C65-99B8-13499702431E}" dt="2024-12-03T23:00:54.535" v="101" actId="2696"/>
        <pc:sldMkLst>
          <pc:docMk/>
          <pc:sldMk cId="882514003" sldId="308"/>
        </pc:sldMkLst>
      </pc:sldChg>
      <pc:sldChg chg="mod modShow">
        <pc:chgData name="Adam McBride-Smith (he/him)" userId="7ca9b99c-3df8-4463-af10-63c9d4a817b8" providerId="ADAL" clId="{69B8782B-5E1F-4C65-99B8-13499702431E}" dt="2024-12-03T22:41:39.534" v="4" actId="729"/>
        <pc:sldMkLst>
          <pc:docMk/>
          <pc:sldMk cId="1492408280" sldId="671"/>
        </pc:sldMkLst>
      </pc:sldChg>
      <pc:sldChg chg="del">
        <pc:chgData name="Adam McBride-Smith (he/him)" userId="7ca9b99c-3df8-4463-af10-63c9d4a817b8" providerId="ADAL" clId="{69B8782B-5E1F-4C65-99B8-13499702431E}" dt="2024-12-03T22:41:06.609" v="0" actId="47"/>
        <pc:sldMkLst>
          <pc:docMk/>
          <pc:sldMk cId="2174463578" sldId="677"/>
        </pc:sldMkLst>
      </pc:sldChg>
      <pc:sldChg chg="del">
        <pc:chgData name="Adam McBride-Smith (he/him)" userId="7ca9b99c-3df8-4463-af10-63c9d4a817b8" providerId="ADAL" clId="{69B8782B-5E1F-4C65-99B8-13499702431E}" dt="2024-12-03T22:41:18.025" v="3" actId="2696"/>
        <pc:sldMkLst>
          <pc:docMk/>
          <pc:sldMk cId="1595519055" sldId="691"/>
        </pc:sldMkLst>
      </pc:sldChg>
      <pc:sldChg chg="modSp">
        <pc:chgData name="Adam McBride-Smith (he/him)" userId="7ca9b99c-3df8-4463-af10-63c9d4a817b8" providerId="ADAL" clId="{69B8782B-5E1F-4C65-99B8-13499702431E}" dt="2024-12-03T22:44:45.974" v="6" actId="962"/>
        <pc:sldMkLst>
          <pc:docMk/>
          <pc:sldMk cId="611989993" sldId="695"/>
        </pc:sldMkLst>
        <pc:graphicFrameChg chg="mod">
          <ac:chgData name="Adam McBride-Smith (he/him)" userId="7ca9b99c-3df8-4463-af10-63c9d4a817b8" providerId="ADAL" clId="{69B8782B-5E1F-4C65-99B8-13499702431E}" dt="2024-12-03T22:44:45.974" v="6" actId="962"/>
          <ac:graphicFrameMkLst>
            <pc:docMk/>
            <pc:sldMk cId="611989993" sldId="695"/>
            <ac:graphicFrameMk id="15" creationId="{B486591E-07B0-5C45-22AD-DFBACDB3E667}"/>
          </ac:graphicFrameMkLst>
        </pc:graphicFrameChg>
      </pc:sldChg>
      <pc:sldChg chg="del">
        <pc:chgData name="Adam McBride-Smith (he/him)" userId="7ca9b99c-3df8-4463-af10-63c9d4a817b8" providerId="ADAL" clId="{69B8782B-5E1F-4C65-99B8-13499702431E}" dt="2024-12-03T22:50:36.851" v="7" actId="2696"/>
        <pc:sldMkLst>
          <pc:docMk/>
          <pc:sldMk cId="839886934" sldId="698"/>
        </pc:sldMkLst>
      </pc:sldChg>
      <pc:sldChg chg="del">
        <pc:chgData name="Adam McBride-Smith (he/him)" userId="7ca9b99c-3df8-4463-af10-63c9d4a817b8" providerId="ADAL" clId="{69B8782B-5E1F-4C65-99B8-13499702431E}" dt="2024-12-03T22:51:23.503" v="8" actId="2696"/>
        <pc:sldMkLst>
          <pc:docMk/>
          <pc:sldMk cId="2277999520" sldId="702"/>
        </pc:sldMkLst>
      </pc:sldChg>
      <pc:sldChg chg="mod modShow">
        <pc:chgData name="Adam McBride-Smith (he/him)" userId="7ca9b99c-3df8-4463-af10-63c9d4a817b8" providerId="ADAL" clId="{69B8782B-5E1F-4C65-99B8-13499702431E}" dt="2024-12-03T22:51:44.376" v="9" actId="729"/>
        <pc:sldMkLst>
          <pc:docMk/>
          <pc:sldMk cId="921344226" sldId="704"/>
        </pc:sldMkLst>
      </pc:sldChg>
      <pc:sldChg chg="modSp mod">
        <pc:chgData name="Adam McBride-Smith (he/him)" userId="7ca9b99c-3df8-4463-af10-63c9d4a817b8" providerId="ADAL" clId="{69B8782B-5E1F-4C65-99B8-13499702431E}" dt="2024-12-03T22:41:13.009" v="2" actId="20577"/>
        <pc:sldMkLst>
          <pc:docMk/>
          <pc:sldMk cId="3667545882" sldId="705"/>
        </pc:sldMkLst>
        <pc:spChg chg="mod">
          <ac:chgData name="Adam McBride-Smith (he/him)" userId="7ca9b99c-3df8-4463-af10-63c9d4a817b8" providerId="ADAL" clId="{69B8782B-5E1F-4C65-99B8-13499702431E}" dt="2024-12-03T22:41:13.009" v="2" actId="20577"/>
          <ac:spMkLst>
            <pc:docMk/>
            <pc:sldMk cId="3667545882" sldId="705"/>
            <ac:spMk id="2" creationId="{2E555D36-1578-B646-93C2-1E78BD972AB4}"/>
          </ac:spMkLst>
        </pc:spChg>
      </pc:sldChg>
      <pc:sldChg chg="mod modShow">
        <pc:chgData name="Adam McBride-Smith (he/him)" userId="7ca9b99c-3df8-4463-af10-63c9d4a817b8" providerId="ADAL" clId="{69B8782B-5E1F-4C65-99B8-13499702431E}" dt="2024-12-03T22:42:44.736" v="5" actId="729"/>
        <pc:sldMkLst>
          <pc:docMk/>
          <pc:sldMk cId="2136816920" sldId="706"/>
        </pc:sldMkLst>
      </pc:sldChg>
      <pc:sldChg chg="addSp delSp modSp new mod modClrScheme chgLayout">
        <pc:chgData name="Adam McBride-Smith (he/him)" userId="7ca9b99c-3df8-4463-af10-63c9d4a817b8" providerId="ADAL" clId="{69B8782B-5E1F-4C65-99B8-13499702431E}" dt="2024-12-03T23:01:07.643" v="102" actId="14100"/>
        <pc:sldMkLst>
          <pc:docMk/>
          <pc:sldMk cId="891666396" sldId="708"/>
        </pc:sldMkLst>
        <pc:spChg chg="del mod ord">
          <ac:chgData name="Adam McBride-Smith (he/him)" userId="7ca9b99c-3df8-4463-af10-63c9d4a817b8" providerId="ADAL" clId="{69B8782B-5E1F-4C65-99B8-13499702431E}" dt="2024-12-03T22:55:41.099" v="11" actId="700"/>
          <ac:spMkLst>
            <pc:docMk/>
            <pc:sldMk cId="891666396" sldId="708"/>
            <ac:spMk id="2" creationId="{8FE32561-FD8A-1253-1E30-162AD7EAC2CF}"/>
          </ac:spMkLst>
        </pc:spChg>
        <pc:spChg chg="del mod ord">
          <ac:chgData name="Adam McBride-Smith (he/him)" userId="7ca9b99c-3df8-4463-af10-63c9d4a817b8" providerId="ADAL" clId="{69B8782B-5E1F-4C65-99B8-13499702431E}" dt="2024-12-03T22:55:41.099" v="11" actId="700"/>
          <ac:spMkLst>
            <pc:docMk/>
            <pc:sldMk cId="891666396" sldId="708"/>
            <ac:spMk id="3" creationId="{BC30F7CB-DB62-D600-6457-AB2B91C55D30}"/>
          </ac:spMkLst>
        </pc:spChg>
        <pc:spChg chg="del">
          <ac:chgData name="Adam McBride-Smith (he/him)" userId="7ca9b99c-3df8-4463-af10-63c9d4a817b8" providerId="ADAL" clId="{69B8782B-5E1F-4C65-99B8-13499702431E}" dt="2024-12-03T22:55:41.099" v="11" actId="700"/>
          <ac:spMkLst>
            <pc:docMk/>
            <pc:sldMk cId="891666396" sldId="708"/>
            <ac:spMk id="4" creationId="{992429A5-8A09-D4B0-F9EB-152F66B8D284}"/>
          </ac:spMkLst>
        </pc:spChg>
        <pc:spChg chg="mod ord">
          <ac:chgData name="Adam McBride-Smith (he/him)" userId="7ca9b99c-3df8-4463-af10-63c9d4a817b8" providerId="ADAL" clId="{69B8782B-5E1F-4C65-99B8-13499702431E}" dt="2024-12-03T22:55:41.099" v="11" actId="700"/>
          <ac:spMkLst>
            <pc:docMk/>
            <pc:sldMk cId="891666396" sldId="708"/>
            <ac:spMk id="5" creationId="{AE3F9D2D-37AB-860A-0575-C4ED3FC1EDDA}"/>
          </ac:spMkLst>
        </pc:spChg>
        <pc:spChg chg="add mod ord">
          <ac:chgData name="Adam McBride-Smith (he/him)" userId="7ca9b99c-3df8-4463-af10-63c9d4a817b8" providerId="ADAL" clId="{69B8782B-5E1F-4C65-99B8-13499702431E}" dt="2024-12-03T22:56:22.600" v="67" actId="20577"/>
          <ac:spMkLst>
            <pc:docMk/>
            <pc:sldMk cId="891666396" sldId="708"/>
            <ac:spMk id="6" creationId="{D7F91A5A-5398-10D0-B9A0-E6D88489BD38}"/>
          </ac:spMkLst>
        </pc:spChg>
        <pc:spChg chg="add mod ord">
          <ac:chgData name="Adam McBride-Smith (he/him)" userId="7ca9b99c-3df8-4463-af10-63c9d4a817b8" providerId="ADAL" clId="{69B8782B-5E1F-4C65-99B8-13499702431E}" dt="2024-12-03T23:01:07.643" v="102" actId="14100"/>
          <ac:spMkLst>
            <pc:docMk/>
            <pc:sldMk cId="891666396" sldId="708"/>
            <ac:spMk id="7" creationId="{C328CDF6-774D-E8B4-7B59-D4E5F2A863C1}"/>
          </ac:spMkLst>
        </pc:spChg>
      </pc:sldChg>
      <pc:sldChg chg="modSp new mod">
        <pc:chgData name="Adam McBride-Smith (he/him)" userId="7ca9b99c-3df8-4463-af10-63c9d4a817b8" providerId="ADAL" clId="{69B8782B-5E1F-4C65-99B8-13499702431E}" dt="2024-12-03T23:00:24.721" v="100" actId="20577"/>
        <pc:sldMkLst>
          <pc:docMk/>
          <pc:sldMk cId="4132462572" sldId="709"/>
        </pc:sldMkLst>
        <pc:spChg chg="mod">
          <ac:chgData name="Adam McBride-Smith (he/him)" userId="7ca9b99c-3df8-4463-af10-63c9d4a817b8" providerId="ADAL" clId="{69B8782B-5E1F-4C65-99B8-13499702431E}" dt="2024-12-03T23:00:24.721" v="100" actId="20577"/>
          <ac:spMkLst>
            <pc:docMk/>
            <pc:sldMk cId="4132462572" sldId="709"/>
            <ac:spMk id="2" creationId="{CBA77088-F088-DA93-921E-02EBB1CF56ED}"/>
          </ac:spMkLst>
        </pc:spChg>
      </pc:sldChg>
      <pc:sldChg chg="modSp new mod">
        <pc:chgData name="Adam McBride-Smith (he/him)" userId="7ca9b99c-3df8-4463-af10-63c9d4a817b8" providerId="ADAL" clId="{69B8782B-5E1F-4C65-99B8-13499702431E}" dt="2024-12-03T23:02:53.243" v="146" actId="20577"/>
        <pc:sldMkLst>
          <pc:docMk/>
          <pc:sldMk cId="4008115988" sldId="711"/>
        </pc:sldMkLst>
        <pc:spChg chg="mod">
          <ac:chgData name="Adam McBride-Smith (he/him)" userId="7ca9b99c-3df8-4463-af10-63c9d4a817b8" providerId="ADAL" clId="{69B8782B-5E1F-4C65-99B8-13499702431E}" dt="2024-12-03T23:02:53.243" v="146" actId="20577"/>
          <ac:spMkLst>
            <pc:docMk/>
            <pc:sldMk cId="4008115988" sldId="711"/>
            <ac:spMk id="2" creationId="{93FA4D87-9582-8F8C-DFB9-A0196FBDA0BC}"/>
          </ac:spMkLst>
        </pc:spChg>
      </pc:sldChg>
      <pc:sldChg chg="modSp new mod">
        <pc:chgData name="Adam McBride-Smith (he/him)" userId="7ca9b99c-3df8-4463-af10-63c9d4a817b8" providerId="ADAL" clId="{69B8782B-5E1F-4C65-99B8-13499702431E}" dt="2024-12-03T23:06:21.174" v="200" actId="20577"/>
        <pc:sldMkLst>
          <pc:docMk/>
          <pc:sldMk cId="2172055812" sldId="712"/>
        </pc:sldMkLst>
        <pc:spChg chg="mod">
          <ac:chgData name="Adam McBride-Smith (he/him)" userId="7ca9b99c-3df8-4463-af10-63c9d4a817b8" providerId="ADAL" clId="{69B8782B-5E1F-4C65-99B8-13499702431E}" dt="2024-12-03T23:03:12.100" v="194" actId="20577"/>
          <ac:spMkLst>
            <pc:docMk/>
            <pc:sldMk cId="2172055812" sldId="712"/>
            <ac:spMk id="2" creationId="{CA6B8092-D118-72DC-9849-938DD146A93D}"/>
          </ac:spMkLst>
        </pc:spChg>
        <pc:spChg chg="mod">
          <ac:chgData name="Adam McBride-Smith (he/him)" userId="7ca9b99c-3df8-4463-af10-63c9d4a817b8" providerId="ADAL" clId="{69B8782B-5E1F-4C65-99B8-13499702431E}" dt="2024-12-03T23:06:21.174" v="200" actId="20577"/>
          <ac:spMkLst>
            <pc:docMk/>
            <pc:sldMk cId="2172055812" sldId="712"/>
            <ac:spMk id="3" creationId="{55DB75E5-7B8E-83A6-5239-CEEF35B88D65}"/>
          </ac:spMkLst>
        </pc:spChg>
      </pc:sldChg>
      <pc:sldChg chg="modSp new mod">
        <pc:chgData name="Adam McBride-Smith (he/him)" userId="7ca9b99c-3df8-4463-af10-63c9d4a817b8" providerId="ADAL" clId="{69B8782B-5E1F-4C65-99B8-13499702431E}" dt="2024-12-03T23:07:44.181" v="211" actId="14100"/>
        <pc:sldMkLst>
          <pc:docMk/>
          <pc:sldMk cId="2189642091" sldId="713"/>
        </pc:sldMkLst>
        <pc:spChg chg="mod">
          <ac:chgData name="Adam McBride-Smith (he/him)" userId="7ca9b99c-3df8-4463-af10-63c9d4a817b8" providerId="ADAL" clId="{69B8782B-5E1F-4C65-99B8-13499702431E}" dt="2024-12-03T23:07:44.181" v="211" actId="14100"/>
          <ac:spMkLst>
            <pc:docMk/>
            <pc:sldMk cId="2189642091" sldId="713"/>
            <ac:spMk id="2" creationId="{876284D1-F556-E4A3-CE0A-A77AD2E7A5E9}"/>
          </ac:spMkLst>
        </pc:spChg>
        <pc:spChg chg="mod">
          <ac:chgData name="Adam McBride-Smith (he/him)" userId="7ca9b99c-3df8-4463-af10-63c9d4a817b8" providerId="ADAL" clId="{69B8782B-5E1F-4C65-99B8-13499702431E}" dt="2024-12-03T23:07:36.982" v="209" actId="5793"/>
          <ac:spMkLst>
            <pc:docMk/>
            <pc:sldMk cId="2189642091" sldId="713"/>
            <ac:spMk id="3" creationId="{623EBB21-3616-663C-0752-389343CC1284}"/>
          </ac:spMkLst>
        </pc:spChg>
      </pc:sldChg>
    </pc:docChg>
  </pc:docChgLst>
  <pc:docChgLst>
    <pc:chgData name="Adam McBride-Smith (he/him)" userId="S::adam.mcbride-smith2@oha.oregon.gov::7ca9b99c-3df8-4463-af10-63c9d4a817b8" providerId="AD" clId="Web-{76F1B182-FC14-2AC8-87BB-1545AFE1F6D7}"/>
    <pc:docChg chg="modSld sldOrd">
      <pc:chgData name="Adam McBride-Smith (he/him)" userId="S::adam.mcbride-smith2@oha.oregon.gov::7ca9b99c-3df8-4463-af10-63c9d4a817b8" providerId="AD" clId="Web-{76F1B182-FC14-2AC8-87BB-1545AFE1F6D7}" dt="2024-11-28T00:10:41.046" v="6" actId="20577"/>
      <pc:docMkLst>
        <pc:docMk/>
      </pc:docMkLst>
      <pc:sldChg chg="ord">
        <pc:chgData name="Adam McBride-Smith (he/him)" userId="S::adam.mcbride-smith2@oha.oregon.gov::7ca9b99c-3df8-4463-af10-63c9d4a817b8" providerId="AD" clId="Web-{76F1B182-FC14-2AC8-87BB-1545AFE1F6D7}" dt="2024-11-28T00:10:30.124" v="1"/>
        <pc:sldMkLst>
          <pc:docMk/>
          <pc:sldMk cId="1218620687" sldId="320"/>
        </pc:sldMkLst>
      </pc:sldChg>
      <pc:sldChg chg="ord">
        <pc:chgData name="Adam McBride-Smith (he/him)" userId="S::adam.mcbride-smith2@oha.oregon.gov::7ca9b99c-3df8-4463-af10-63c9d4a817b8" providerId="AD" clId="Web-{76F1B182-FC14-2AC8-87BB-1545AFE1F6D7}" dt="2024-11-28T00:10:30.124" v="2"/>
        <pc:sldMkLst>
          <pc:docMk/>
          <pc:sldMk cId="236265267" sldId="332"/>
        </pc:sldMkLst>
      </pc:sldChg>
      <pc:sldChg chg="ord">
        <pc:chgData name="Adam McBride-Smith (he/him)" userId="S::adam.mcbride-smith2@oha.oregon.gov::7ca9b99c-3df8-4463-af10-63c9d4a817b8" providerId="AD" clId="Web-{76F1B182-FC14-2AC8-87BB-1545AFE1F6D7}" dt="2024-11-28T00:10:30.109" v="0"/>
        <pc:sldMkLst>
          <pc:docMk/>
          <pc:sldMk cId="3957439778" sldId="692"/>
        </pc:sldMkLst>
      </pc:sldChg>
      <pc:sldChg chg="modSp">
        <pc:chgData name="Adam McBride-Smith (he/him)" userId="S::adam.mcbride-smith2@oha.oregon.gov::7ca9b99c-3df8-4463-af10-63c9d4a817b8" providerId="AD" clId="Web-{76F1B182-FC14-2AC8-87BB-1545AFE1F6D7}" dt="2024-11-28T00:10:41.046" v="6" actId="20577"/>
        <pc:sldMkLst>
          <pc:docMk/>
          <pc:sldMk cId="1230438104" sldId="694"/>
        </pc:sldMkLst>
        <pc:spChg chg="mod">
          <ac:chgData name="Adam McBride-Smith (he/him)" userId="S::adam.mcbride-smith2@oha.oregon.gov::7ca9b99c-3df8-4463-af10-63c9d4a817b8" providerId="AD" clId="Web-{76F1B182-FC14-2AC8-87BB-1545AFE1F6D7}" dt="2024-11-28T00:10:41.046" v="6" actId="20577"/>
          <ac:spMkLst>
            <pc:docMk/>
            <pc:sldMk cId="1230438104" sldId="694"/>
            <ac:spMk id="4" creationId="{BD133FCC-86FC-4C4D-55E3-CC3A2BCA4723}"/>
          </ac:spMkLst>
        </pc:spChg>
      </pc:sldChg>
    </pc:docChg>
  </pc:docChgLst>
  <pc:docChgLst>
    <pc:chgData name="Adam McBride-Smith (he/him)" userId="7ca9b99c-3df8-4463-af10-63c9d4a817b8" providerId="ADAL" clId="{B3916501-F520-4D35-A0A8-8F0AC1D9BA1D}"/>
    <pc:docChg chg="undo custSel addSld delSld modSld sldOrd">
      <pc:chgData name="Adam McBride-Smith (he/him)" userId="7ca9b99c-3df8-4463-af10-63c9d4a817b8" providerId="ADAL" clId="{B3916501-F520-4D35-A0A8-8F0AC1D9BA1D}" dt="2024-11-30T07:09:52.093" v="1938" actId="20577"/>
      <pc:docMkLst>
        <pc:docMk/>
      </pc:docMkLst>
      <pc:sldChg chg="ord">
        <pc:chgData name="Adam McBride-Smith (he/him)" userId="7ca9b99c-3df8-4463-af10-63c9d4a817b8" providerId="ADAL" clId="{B3916501-F520-4D35-A0A8-8F0AC1D9BA1D}" dt="2024-11-28T00:31:25.845" v="168"/>
        <pc:sldMkLst>
          <pc:docMk/>
          <pc:sldMk cId="2345831259" sldId="321"/>
        </pc:sldMkLst>
      </pc:sldChg>
      <pc:sldChg chg="del">
        <pc:chgData name="Adam McBride-Smith (he/him)" userId="7ca9b99c-3df8-4463-af10-63c9d4a817b8" providerId="ADAL" clId="{B3916501-F520-4D35-A0A8-8F0AC1D9BA1D}" dt="2024-11-28T00:27:52.983" v="164" actId="2696"/>
        <pc:sldMkLst>
          <pc:docMk/>
          <pc:sldMk cId="2829666168" sldId="323"/>
        </pc:sldMkLst>
      </pc:sldChg>
      <pc:sldChg chg="ord">
        <pc:chgData name="Adam McBride-Smith (he/him)" userId="7ca9b99c-3df8-4463-af10-63c9d4a817b8" providerId="ADAL" clId="{B3916501-F520-4D35-A0A8-8F0AC1D9BA1D}" dt="2024-11-28T00:31:25.845" v="168"/>
        <pc:sldMkLst>
          <pc:docMk/>
          <pc:sldMk cId="615732256" sldId="331"/>
        </pc:sldMkLst>
      </pc:sldChg>
      <pc:sldChg chg="modSp mod">
        <pc:chgData name="Adam McBride-Smith (he/him)" userId="7ca9b99c-3df8-4463-af10-63c9d4a817b8" providerId="ADAL" clId="{B3916501-F520-4D35-A0A8-8F0AC1D9BA1D}" dt="2024-11-30T06:40:18.683" v="473" actId="20577"/>
        <pc:sldMkLst>
          <pc:docMk/>
          <pc:sldMk cId="236265267" sldId="332"/>
        </pc:sldMkLst>
        <pc:spChg chg="mod">
          <ac:chgData name="Adam McBride-Smith (he/him)" userId="7ca9b99c-3df8-4463-af10-63c9d4a817b8" providerId="ADAL" clId="{B3916501-F520-4D35-A0A8-8F0AC1D9BA1D}" dt="2024-11-30T06:39:42.810" v="465" actId="20577"/>
          <ac:spMkLst>
            <pc:docMk/>
            <pc:sldMk cId="236265267" sldId="332"/>
            <ac:spMk id="2" creationId="{A5BEC767-7D4C-0F68-6D75-4549CB11874B}"/>
          </ac:spMkLst>
        </pc:spChg>
        <pc:spChg chg="mod">
          <ac:chgData name="Adam McBride-Smith (he/him)" userId="7ca9b99c-3df8-4463-af10-63c9d4a817b8" providerId="ADAL" clId="{B3916501-F520-4D35-A0A8-8F0AC1D9BA1D}" dt="2024-11-30T06:40:18.683" v="473" actId="20577"/>
          <ac:spMkLst>
            <pc:docMk/>
            <pc:sldMk cId="236265267" sldId="332"/>
            <ac:spMk id="3" creationId="{E705DB72-AE71-9321-BC16-4A902208ECAC}"/>
          </ac:spMkLst>
        </pc:spChg>
      </pc:sldChg>
      <pc:sldChg chg="del">
        <pc:chgData name="Adam McBride-Smith (he/him)" userId="7ca9b99c-3df8-4463-af10-63c9d4a817b8" providerId="ADAL" clId="{B3916501-F520-4D35-A0A8-8F0AC1D9BA1D}" dt="2024-11-28T00:27:11.418" v="163" actId="2696"/>
        <pc:sldMkLst>
          <pc:docMk/>
          <pc:sldMk cId="18880499" sldId="356"/>
        </pc:sldMkLst>
      </pc:sldChg>
      <pc:sldChg chg="ord">
        <pc:chgData name="Adam McBride-Smith (he/him)" userId="7ca9b99c-3df8-4463-af10-63c9d4a817b8" providerId="ADAL" clId="{B3916501-F520-4D35-A0A8-8F0AC1D9BA1D}" dt="2024-11-28T00:25:19.220" v="121"/>
        <pc:sldMkLst>
          <pc:docMk/>
          <pc:sldMk cId="1263666337" sldId="621"/>
        </pc:sldMkLst>
      </pc:sldChg>
      <pc:sldChg chg="ord">
        <pc:chgData name="Adam McBride-Smith (he/him)" userId="7ca9b99c-3df8-4463-af10-63c9d4a817b8" providerId="ADAL" clId="{B3916501-F520-4D35-A0A8-8F0AC1D9BA1D}" dt="2024-11-28T00:25:19.220" v="121"/>
        <pc:sldMkLst>
          <pc:docMk/>
          <pc:sldMk cId="3531409565" sldId="624"/>
        </pc:sldMkLst>
      </pc:sldChg>
      <pc:sldChg chg="ord">
        <pc:chgData name="Adam McBride-Smith (he/him)" userId="7ca9b99c-3df8-4463-af10-63c9d4a817b8" providerId="ADAL" clId="{B3916501-F520-4D35-A0A8-8F0AC1D9BA1D}" dt="2024-11-28T00:25:19.220" v="121"/>
        <pc:sldMkLst>
          <pc:docMk/>
          <pc:sldMk cId="2558489228" sldId="669"/>
        </pc:sldMkLst>
      </pc:sldChg>
      <pc:sldChg chg="ord">
        <pc:chgData name="Adam McBride-Smith (he/him)" userId="7ca9b99c-3df8-4463-af10-63c9d4a817b8" providerId="ADAL" clId="{B3916501-F520-4D35-A0A8-8F0AC1D9BA1D}" dt="2024-11-28T00:25:19.220" v="121"/>
        <pc:sldMkLst>
          <pc:docMk/>
          <pc:sldMk cId="1492408280" sldId="671"/>
        </pc:sldMkLst>
      </pc:sldChg>
      <pc:sldChg chg="ord">
        <pc:chgData name="Adam McBride-Smith (he/him)" userId="7ca9b99c-3df8-4463-af10-63c9d4a817b8" providerId="ADAL" clId="{B3916501-F520-4D35-A0A8-8F0AC1D9BA1D}" dt="2024-11-30T06:43:23.560" v="480"/>
        <pc:sldMkLst>
          <pc:docMk/>
          <pc:sldMk cId="3459602619" sldId="672"/>
        </pc:sldMkLst>
      </pc:sldChg>
      <pc:sldChg chg="modSp mod">
        <pc:chgData name="Adam McBride-Smith (he/him)" userId="7ca9b99c-3df8-4463-af10-63c9d4a817b8" providerId="ADAL" clId="{B3916501-F520-4D35-A0A8-8F0AC1D9BA1D}" dt="2024-11-30T06:41:41.077" v="478" actId="20577"/>
        <pc:sldMkLst>
          <pc:docMk/>
          <pc:sldMk cId="3583521830" sldId="685"/>
        </pc:sldMkLst>
        <pc:spChg chg="mod">
          <ac:chgData name="Adam McBride-Smith (he/him)" userId="7ca9b99c-3df8-4463-af10-63c9d4a817b8" providerId="ADAL" clId="{B3916501-F520-4D35-A0A8-8F0AC1D9BA1D}" dt="2024-11-30T06:41:41.077" v="478" actId="20577"/>
          <ac:spMkLst>
            <pc:docMk/>
            <pc:sldMk cId="3583521830" sldId="685"/>
            <ac:spMk id="3" creationId="{E705DB72-AE71-9321-BC16-4A902208ECAC}"/>
          </ac:spMkLst>
        </pc:spChg>
      </pc:sldChg>
      <pc:sldChg chg="modSp mod">
        <pc:chgData name="Adam McBride-Smith (he/him)" userId="7ca9b99c-3df8-4463-af10-63c9d4a817b8" providerId="ADAL" clId="{B3916501-F520-4D35-A0A8-8F0AC1D9BA1D}" dt="2024-11-30T06:40:35.760" v="475" actId="20577"/>
        <pc:sldMkLst>
          <pc:docMk/>
          <pc:sldMk cId="3957439778" sldId="692"/>
        </pc:sldMkLst>
        <pc:spChg chg="mod">
          <ac:chgData name="Adam McBride-Smith (he/him)" userId="7ca9b99c-3df8-4463-af10-63c9d4a817b8" providerId="ADAL" clId="{B3916501-F520-4D35-A0A8-8F0AC1D9BA1D}" dt="2024-11-30T06:40:35.760" v="475" actId="20577"/>
          <ac:spMkLst>
            <pc:docMk/>
            <pc:sldMk cId="3957439778" sldId="692"/>
            <ac:spMk id="3" creationId="{E705DB72-AE71-9321-BC16-4A902208ECAC}"/>
          </ac:spMkLst>
        </pc:spChg>
      </pc:sldChg>
      <pc:sldChg chg="modSp mod">
        <pc:chgData name="Adam McBride-Smith (he/him)" userId="7ca9b99c-3df8-4463-af10-63c9d4a817b8" providerId="ADAL" clId="{B3916501-F520-4D35-A0A8-8F0AC1D9BA1D}" dt="2024-11-28T00:25:49.692" v="162" actId="20577"/>
        <pc:sldMkLst>
          <pc:docMk/>
          <pc:sldMk cId="1230438104" sldId="694"/>
        </pc:sldMkLst>
        <pc:spChg chg="mod">
          <ac:chgData name="Adam McBride-Smith (he/him)" userId="7ca9b99c-3df8-4463-af10-63c9d4a817b8" providerId="ADAL" clId="{B3916501-F520-4D35-A0A8-8F0AC1D9BA1D}" dt="2024-11-28T00:25:49.692" v="162" actId="20577"/>
          <ac:spMkLst>
            <pc:docMk/>
            <pc:sldMk cId="1230438104" sldId="694"/>
            <ac:spMk id="4" creationId="{BD133FCC-86FC-4C4D-55E3-CC3A2BCA4723}"/>
          </ac:spMkLst>
        </pc:spChg>
      </pc:sldChg>
      <pc:sldChg chg="modSp">
        <pc:chgData name="Adam McBride-Smith (he/him)" userId="7ca9b99c-3df8-4463-af10-63c9d4a817b8" providerId="ADAL" clId="{B3916501-F520-4D35-A0A8-8F0AC1D9BA1D}" dt="2024-11-30T06:41:12.296" v="476" actId="20577"/>
        <pc:sldMkLst>
          <pc:docMk/>
          <pc:sldMk cId="611989993" sldId="695"/>
        </pc:sldMkLst>
        <pc:graphicFrameChg chg="mod">
          <ac:chgData name="Adam McBride-Smith (he/him)" userId="7ca9b99c-3df8-4463-af10-63c9d4a817b8" providerId="ADAL" clId="{B3916501-F520-4D35-A0A8-8F0AC1D9BA1D}" dt="2024-11-30T06:41:12.296" v="476" actId="20577"/>
          <ac:graphicFrameMkLst>
            <pc:docMk/>
            <pc:sldMk cId="611989993" sldId="695"/>
            <ac:graphicFrameMk id="15" creationId="{B486591E-07B0-5C45-22AD-DFBACDB3E667}"/>
          </ac:graphicFrameMkLst>
        </pc:graphicFrameChg>
      </pc:sldChg>
      <pc:sldChg chg="modSp add mod">
        <pc:chgData name="Adam McBride-Smith (he/him)" userId="7ca9b99c-3df8-4463-af10-63c9d4a817b8" providerId="ADAL" clId="{B3916501-F520-4D35-A0A8-8F0AC1D9BA1D}" dt="2024-11-30T06:50:02.227" v="825" actId="20577"/>
        <pc:sldMkLst>
          <pc:docMk/>
          <pc:sldMk cId="2277999520" sldId="702"/>
        </pc:sldMkLst>
        <pc:spChg chg="mod">
          <ac:chgData name="Adam McBride-Smith (he/him)" userId="7ca9b99c-3df8-4463-af10-63c9d4a817b8" providerId="ADAL" clId="{B3916501-F520-4D35-A0A8-8F0AC1D9BA1D}" dt="2024-11-30T06:45:00.444" v="509" actId="14100"/>
          <ac:spMkLst>
            <pc:docMk/>
            <pc:sldMk cId="2277999520" sldId="702"/>
            <ac:spMk id="2" creationId="{A5BEC767-7D4C-0F68-6D75-4549CB11874B}"/>
          </ac:spMkLst>
        </pc:spChg>
        <pc:spChg chg="mod">
          <ac:chgData name="Adam McBride-Smith (he/him)" userId="7ca9b99c-3df8-4463-af10-63c9d4a817b8" providerId="ADAL" clId="{B3916501-F520-4D35-A0A8-8F0AC1D9BA1D}" dt="2024-11-30T06:50:02.227" v="825" actId="20577"/>
          <ac:spMkLst>
            <pc:docMk/>
            <pc:sldMk cId="2277999520" sldId="702"/>
            <ac:spMk id="3" creationId="{E705DB72-AE71-9321-BC16-4A902208ECAC}"/>
          </ac:spMkLst>
        </pc:spChg>
      </pc:sldChg>
      <pc:sldChg chg="modSp new del mod">
        <pc:chgData name="Adam McBride-Smith (he/him)" userId="7ca9b99c-3df8-4463-af10-63c9d4a817b8" providerId="ADAL" clId="{B3916501-F520-4D35-A0A8-8F0AC1D9BA1D}" dt="2024-11-30T06:50:50.127" v="828" actId="2696"/>
        <pc:sldMkLst>
          <pc:docMk/>
          <pc:sldMk cId="2009260400" sldId="703"/>
        </pc:sldMkLst>
        <pc:spChg chg="mod">
          <ac:chgData name="Adam McBride-Smith (he/him)" userId="7ca9b99c-3df8-4463-af10-63c9d4a817b8" providerId="ADAL" clId="{B3916501-F520-4D35-A0A8-8F0AC1D9BA1D}" dt="2024-11-30T06:50:44.060" v="827" actId="6549"/>
          <ac:spMkLst>
            <pc:docMk/>
            <pc:sldMk cId="2009260400" sldId="703"/>
            <ac:spMk id="4" creationId="{488EE31B-3905-E706-DE95-FE2C27A8971E}"/>
          </ac:spMkLst>
        </pc:spChg>
      </pc:sldChg>
      <pc:sldChg chg="modSp add mod">
        <pc:chgData name="Adam McBride-Smith (he/him)" userId="7ca9b99c-3df8-4463-af10-63c9d4a817b8" providerId="ADAL" clId="{B3916501-F520-4D35-A0A8-8F0AC1D9BA1D}" dt="2024-11-30T07:09:52.093" v="1938" actId="20577"/>
        <pc:sldMkLst>
          <pc:docMk/>
          <pc:sldMk cId="2685456620" sldId="703"/>
        </pc:sldMkLst>
        <pc:spChg chg="mod">
          <ac:chgData name="Adam McBride-Smith (he/him)" userId="7ca9b99c-3df8-4463-af10-63c9d4a817b8" providerId="ADAL" clId="{B3916501-F520-4D35-A0A8-8F0AC1D9BA1D}" dt="2024-11-30T06:51:13.610" v="882" actId="20577"/>
          <ac:spMkLst>
            <pc:docMk/>
            <pc:sldMk cId="2685456620" sldId="703"/>
            <ac:spMk id="2" creationId="{A5BEC767-7D4C-0F68-6D75-4549CB11874B}"/>
          </ac:spMkLst>
        </pc:spChg>
        <pc:spChg chg="mod">
          <ac:chgData name="Adam McBride-Smith (he/him)" userId="7ca9b99c-3df8-4463-af10-63c9d4a817b8" providerId="ADAL" clId="{B3916501-F520-4D35-A0A8-8F0AC1D9BA1D}" dt="2024-11-30T07:09:52.093" v="1938" actId="20577"/>
          <ac:spMkLst>
            <pc:docMk/>
            <pc:sldMk cId="2685456620" sldId="703"/>
            <ac:spMk id="3" creationId="{E705DB72-AE71-9321-BC16-4A902208ECAC}"/>
          </ac:spMkLst>
        </pc:spChg>
      </pc:sldChg>
      <pc:sldChg chg="addSp modSp add mod">
        <pc:chgData name="Adam McBride-Smith (he/him)" userId="7ca9b99c-3df8-4463-af10-63c9d4a817b8" providerId="ADAL" clId="{B3916501-F520-4D35-A0A8-8F0AC1D9BA1D}" dt="2024-11-30T07:02:10.904" v="1179" actId="1076"/>
        <pc:sldMkLst>
          <pc:docMk/>
          <pc:sldMk cId="921344226" sldId="704"/>
        </pc:sldMkLst>
        <pc:spChg chg="mod">
          <ac:chgData name="Adam McBride-Smith (he/him)" userId="7ca9b99c-3df8-4463-af10-63c9d4a817b8" providerId="ADAL" clId="{B3916501-F520-4D35-A0A8-8F0AC1D9BA1D}" dt="2024-11-30T06:52:33.977" v="974" actId="1076"/>
          <ac:spMkLst>
            <pc:docMk/>
            <pc:sldMk cId="921344226" sldId="704"/>
            <ac:spMk id="2" creationId="{A5BEC767-7D4C-0F68-6D75-4549CB11874B}"/>
          </ac:spMkLst>
        </pc:spChg>
        <pc:spChg chg="mod">
          <ac:chgData name="Adam McBride-Smith (he/him)" userId="7ca9b99c-3df8-4463-af10-63c9d4a817b8" providerId="ADAL" clId="{B3916501-F520-4D35-A0A8-8F0AC1D9BA1D}" dt="2024-11-30T07:02:04.752" v="1178" actId="14100"/>
          <ac:spMkLst>
            <pc:docMk/>
            <pc:sldMk cId="921344226" sldId="704"/>
            <ac:spMk id="3" creationId="{E705DB72-AE71-9321-BC16-4A902208ECAC}"/>
          </ac:spMkLst>
        </pc:spChg>
        <pc:cxnChg chg="add mod">
          <ac:chgData name="Adam McBride-Smith (he/him)" userId="7ca9b99c-3df8-4463-af10-63c9d4a817b8" providerId="ADAL" clId="{B3916501-F520-4D35-A0A8-8F0AC1D9BA1D}" dt="2024-11-30T07:02:10.904" v="1179" actId="1076"/>
          <ac:cxnSpMkLst>
            <pc:docMk/>
            <pc:sldMk cId="921344226" sldId="704"/>
            <ac:cxnSpMk id="5" creationId="{39631D43-954E-9E6A-9205-082CDD580E48}"/>
          </ac:cxnSpMkLst>
        </pc:cxnChg>
      </pc:sldChg>
    </pc:docChg>
  </pc:docChgLst>
  <pc:docChgLst>
    <pc:chgData name="Christine Getman" userId="11fad98f-f5c7-44cf-8a49-a4d1ab05b836" providerId="ADAL" clId="{829C3A24-B501-0149-983E-FF3FBC03C1AF}"/>
    <pc:docChg chg="undo custSel addSld delSld modSld">
      <pc:chgData name="Christine Getman" userId="11fad98f-f5c7-44cf-8a49-a4d1ab05b836" providerId="ADAL" clId="{829C3A24-B501-0149-983E-FF3FBC03C1AF}" dt="2024-12-05T09:29:49.828" v="349" actId="729"/>
      <pc:docMkLst>
        <pc:docMk/>
      </pc:docMkLst>
      <pc:sldChg chg="addSp delSp modSp add mod modClrScheme chgLayout">
        <pc:chgData name="Christine Getman" userId="11fad98f-f5c7-44cf-8a49-a4d1ab05b836" providerId="ADAL" clId="{829C3A24-B501-0149-983E-FF3FBC03C1AF}" dt="2024-12-05T09:29:29.987" v="346" actId="20577"/>
        <pc:sldMkLst>
          <pc:docMk/>
          <pc:sldMk cId="2679182274" sldId="673"/>
        </pc:sldMkLst>
        <pc:spChg chg="mod ord">
          <ac:chgData name="Christine Getman" userId="11fad98f-f5c7-44cf-8a49-a4d1ab05b836" providerId="ADAL" clId="{829C3A24-B501-0149-983E-FF3FBC03C1AF}" dt="2024-12-05T08:59:05.968" v="99" actId="700"/>
          <ac:spMkLst>
            <pc:docMk/>
            <pc:sldMk cId="2679182274" sldId="673"/>
            <ac:spMk id="2" creationId="{A5BEC767-7D4C-0F68-6D75-4549CB11874B}"/>
          </ac:spMkLst>
        </pc:spChg>
        <pc:spChg chg="del mod">
          <ac:chgData name="Christine Getman" userId="11fad98f-f5c7-44cf-8a49-a4d1ab05b836" providerId="ADAL" clId="{829C3A24-B501-0149-983E-FF3FBC03C1AF}" dt="2024-12-05T08:39:22.785" v="74" actId="700"/>
          <ac:spMkLst>
            <pc:docMk/>
            <pc:sldMk cId="2679182274" sldId="673"/>
            <ac:spMk id="3" creationId="{E6558F25-E280-3C5A-483E-E9875C688506}"/>
          </ac:spMkLst>
        </pc:spChg>
        <pc:spChg chg="mod ord">
          <ac:chgData name="Christine Getman" userId="11fad98f-f5c7-44cf-8a49-a4d1ab05b836" providerId="ADAL" clId="{829C3A24-B501-0149-983E-FF3FBC03C1AF}" dt="2024-12-05T09:29:29.987" v="346" actId="20577"/>
          <ac:spMkLst>
            <pc:docMk/>
            <pc:sldMk cId="2679182274" sldId="673"/>
            <ac:spMk id="4" creationId="{11E99732-57FB-11CD-D4F9-8851D7DD2A5A}"/>
          </ac:spMkLst>
        </pc:spChg>
        <pc:spChg chg="add mod ord">
          <ac:chgData name="Christine Getman" userId="11fad98f-f5c7-44cf-8a49-a4d1ab05b836" providerId="ADAL" clId="{829C3A24-B501-0149-983E-FF3FBC03C1AF}" dt="2024-12-05T09:26:30.858" v="317" actId="113"/>
          <ac:spMkLst>
            <pc:docMk/>
            <pc:sldMk cId="2679182274" sldId="673"/>
            <ac:spMk id="5" creationId="{70B80F5A-E981-EA47-92F9-13E239E9E323}"/>
          </ac:spMkLst>
        </pc:spChg>
      </pc:sldChg>
      <pc:sldChg chg="modSp mod">
        <pc:chgData name="Christine Getman" userId="11fad98f-f5c7-44cf-8a49-a4d1ab05b836" providerId="ADAL" clId="{829C3A24-B501-0149-983E-FF3FBC03C1AF}" dt="2024-12-05T08:23:56.788" v="2" actId="5793"/>
        <pc:sldMkLst>
          <pc:docMk/>
          <pc:sldMk cId="1079374993" sldId="697"/>
        </pc:sldMkLst>
        <pc:spChg chg="mod">
          <ac:chgData name="Christine Getman" userId="11fad98f-f5c7-44cf-8a49-a4d1ab05b836" providerId="ADAL" clId="{829C3A24-B501-0149-983E-FF3FBC03C1AF}" dt="2024-12-05T08:23:56.788" v="2" actId="5793"/>
          <ac:spMkLst>
            <pc:docMk/>
            <pc:sldMk cId="1079374993" sldId="697"/>
            <ac:spMk id="3" creationId="{81971E3D-C82D-B446-B255-BC64FFEAB9E3}"/>
          </ac:spMkLst>
        </pc:spChg>
      </pc:sldChg>
      <pc:sldChg chg="modSp mod">
        <pc:chgData name="Christine Getman" userId="11fad98f-f5c7-44cf-8a49-a4d1ab05b836" providerId="ADAL" clId="{829C3A24-B501-0149-983E-FF3FBC03C1AF}" dt="2024-12-05T08:25:18.444" v="25" actId="27636"/>
        <pc:sldMkLst>
          <pc:docMk/>
          <pc:sldMk cId="2654482994" sldId="701"/>
        </pc:sldMkLst>
        <pc:spChg chg="mod">
          <ac:chgData name="Christine Getman" userId="11fad98f-f5c7-44cf-8a49-a4d1ab05b836" providerId="ADAL" clId="{829C3A24-B501-0149-983E-FF3FBC03C1AF}" dt="2024-12-05T08:25:18.444" v="25" actId="27636"/>
          <ac:spMkLst>
            <pc:docMk/>
            <pc:sldMk cId="2654482994" sldId="701"/>
            <ac:spMk id="3" creationId="{60A11797-A840-BC41-A8D3-DB5C6716F42F}"/>
          </ac:spMkLst>
        </pc:spChg>
      </pc:sldChg>
      <pc:sldChg chg="modSp mod modClrScheme chgLayout">
        <pc:chgData name="Christine Getman" userId="11fad98f-f5c7-44cf-8a49-a4d1ab05b836" providerId="ADAL" clId="{829C3A24-B501-0149-983E-FF3FBC03C1AF}" dt="2024-12-05T08:56:05.837" v="92" actId="404"/>
        <pc:sldMkLst>
          <pc:docMk/>
          <pc:sldMk cId="2685456620" sldId="703"/>
        </pc:sldMkLst>
        <pc:spChg chg="mod ord">
          <ac:chgData name="Christine Getman" userId="11fad98f-f5c7-44cf-8a49-a4d1ab05b836" providerId="ADAL" clId="{829C3A24-B501-0149-983E-FF3FBC03C1AF}" dt="2024-12-05T08:56:02.373" v="90" actId="700"/>
          <ac:spMkLst>
            <pc:docMk/>
            <pc:sldMk cId="2685456620" sldId="703"/>
            <ac:spMk id="2" creationId="{A5BEC767-7D4C-0F68-6D75-4549CB11874B}"/>
          </ac:spMkLst>
        </pc:spChg>
        <pc:spChg chg="mod ord">
          <ac:chgData name="Christine Getman" userId="11fad98f-f5c7-44cf-8a49-a4d1ab05b836" providerId="ADAL" clId="{829C3A24-B501-0149-983E-FF3FBC03C1AF}" dt="2024-12-05T08:56:05.837" v="92" actId="404"/>
          <ac:spMkLst>
            <pc:docMk/>
            <pc:sldMk cId="2685456620" sldId="703"/>
            <ac:spMk id="3" creationId="{E705DB72-AE71-9321-BC16-4A902208ECAC}"/>
          </ac:spMkLst>
        </pc:spChg>
      </pc:sldChg>
      <pc:sldChg chg="modSp mod">
        <pc:chgData name="Christine Getman" userId="11fad98f-f5c7-44cf-8a49-a4d1ab05b836" providerId="ADAL" clId="{829C3A24-B501-0149-983E-FF3FBC03C1AF}" dt="2024-12-05T08:30:40.259" v="39" actId="113"/>
        <pc:sldMkLst>
          <pc:docMk/>
          <pc:sldMk cId="891666396" sldId="708"/>
        </pc:sldMkLst>
        <pc:spChg chg="mod">
          <ac:chgData name="Christine Getman" userId="11fad98f-f5c7-44cf-8a49-a4d1ab05b836" providerId="ADAL" clId="{829C3A24-B501-0149-983E-FF3FBC03C1AF}" dt="2024-12-05T08:30:40.259" v="39" actId="113"/>
          <ac:spMkLst>
            <pc:docMk/>
            <pc:sldMk cId="891666396" sldId="708"/>
            <ac:spMk id="7" creationId="{C328CDF6-774D-E8B4-7B59-D4E5F2A863C1}"/>
          </ac:spMkLst>
        </pc:spChg>
      </pc:sldChg>
      <pc:sldChg chg="modSp add del mod modShow chgLayout">
        <pc:chgData name="Christine Getman" userId="11fad98f-f5c7-44cf-8a49-a4d1ab05b836" providerId="ADAL" clId="{829C3A24-B501-0149-983E-FF3FBC03C1AF}" dt="2024-12-05T09:29:49.828" v="349" actId="729"/>
        <pc:sldMkLst>
          <pc:docMk/>
          <pc:sldMk cId="2172055812" sldId="712"/>
        </pc:sldMkLst>
        <pc:spChg chg="mod ord">
          <ac:chgData name="Christine Getman" userId="11fad98f-f5c7-44cf-8a49-a4d1ab05b836" providerId="ADAL" clId="{829C3A24-B501-0149-983E-FF3FBC03C1AF}" dt="2024-12-05T09:09:35.501" v="130" actId="700"/>
          <ac:spMkLst>
            <pc:docMk/>
            <pc:sldMk cId="2172055812" sldId="712"/>
            <ac:spMk id="2" creationId="{CA6B8092-D118-72DC-9849-938DD146A93D}"/>
          </ac:spMkLst>
        </pc:spChg>
        <pc:spChg chg="mod ord">
          <ac:chgData name="Christine Getman" userId="11fad98f-f5c7-44cf-8a49-a4d1ab05b836" providerId="ADAL" clId="{829C3A24-B501-0149-983E-FF3FBC03C1AF}" dt="2024-12-05T09:09:35.501" v="130" actId="700"/>
          <ac:spMkLst>
            <pc:docMk/>
            <pc:sldMk cId="2172055812" sldId="712"/>
            <ac:spMk id="3" creationId="{55DB75E5-7B8E-83A6-5239-CEEF35B88D65}"/>
          </ac:spMkLst>
        </pc:spChg>
        <pc:spChg chg="mod ord">
          <ac:chgData name="Christine Getman" userId="11fad98f-f5c7-44cf-8a49-a4d1ab05b836" providerId="ADAL" clId="{829C3A24-B501-0149-983E-FF3FBC03C1AF}" dt="2024-12-05T09:09:35.501" v="130" actId="700"/>
          <ac:spMkLst>
            <pc:docMk/>
            <pc:sldMk cId="2172055812" sldId="712"/>
            <ac:spMk id="4" creationId="{E25C5E7C-6BE0-CDD0-8A83-BF520DC5F1F7}"/>
          </ac:spMkLst>
        </pc:spChg>
      </pc:sldChg>
      <pc:sldChg chg="modSp mod modClrScheme chgLayout">
        <pc:chgData name="Christine Getman" userId="11fad98f-f5c7-44cf-8a49-a4d1ab05b836" providerId="ADAL" clId="{829C3A24-B501-0149-983E-FF3FBC03C1AF}" dt="2024-12-05T08:25:53.085" v="27" actId="700"/>
        <pc:sldMkLst>
          <pc:docMk/>
          <pc:sldMk cId="2189642091" sldId="713"/>
        </pc:sldMkLst>
        <pc:spChg chg="mod ord">
          <ac:chgData name="Christine Getman" userId="11fad98f-f5c7-44cf-8a49-a4d1ab05b836" providerId="ADAL" clId="{829C3A24-B501-0149-983E-FF3FBC03C1AF}" dt="2024-12-05T08:25:53.085" v="27" actId="700"/>
          <ac:spMkLst>
            <pc:docMk/>
            <pc:sldMk cId="2189642091" sldId="713"/>
            <ac:spMk id="2" creationId="{876284D1-F556-E4A3-CE0A-A77AD2E7A5E9}"/>
          </ac:spMkLst>
        </pc:spChg>
        <pc:spChg chg="mod ord">
          <ac:chgData name="Christine Getman" userId="11fad98f-f5c7-44cf-8a49-a4d1ab05b836" providerId="ADAL" clId="{829C3A24-B501-0149-983E-FF3FBC03C1AF}" dt="2024-12-05T08:25:53.085" v="27" actId="700"/>
          <ac:spMkLst>
            <pc:docMk/>
            <pc:sldMk cId="2189642091" sldId="713"/>
            <ac:spMk id="3" creationId="{623EBB21-3616-663C-0752-389343CC1284}"/>
          </ac:spMkLst>
        </pc:spChg>
        <pc:spChg chg="mod ord">
          <ac:chgData name="Christine Getman" userId="11fad98f-f5c7-44cf-8a49-a4d1ab05b836" providerId="ADAL" clId="{829C3A24-B501-0149-983E-FF3FBC03C1AF}" dt="2024-12-05T08:25:53.085" v="27" actId="700"/>
          <ac:spMkLst>
            <pc:docMk/>
            <pc:sldMk cId="2189642091" sldId="713"/>
            <ac:spMk id="4" creationId="{BCFF430F-211C-7888-E785-5A198244FAB9}"/>
          </ac:spMkLst>
        </pc:spChg>
      </pc:sldChg>
      <pc:sldChg chg="modSp new mod addCm">
        <pc:chgData name="Christine Getman" userId="11fad98f-f5c7-44cf-8a49-a4d1ab05b836" providerId="ADAL" clId="{829C3A24-B501-0149-983E-FF3FBC03C1AF}" dt="2024-12-05T08:34:42.557" v="68"/>
        <pc:sldMkLst>
          <pc:docMk/>
          <pc:sldMk cId="3768768849" sldId="714"/>
        </pc:sldMkLst>
        <pc:spChg chg="mod">
          <ac:chgData name="Christine Getman" userId="11fad98f-f5c7-44cf-8a49-a4d1ab05b836" providerId="ADAL" clId="{829C3A24-B501-0149-983E-FF3FBC03C1AF}" dt="2024-12-05T08:27:03.641" v="30"/>
          <ac:spMkLst>
            <pc:docMk/>
            <pc:sldMk cId="3768768849" sldId="714"/>
            <ac:spMk id="2" creationId="{55B6F024-D8F5-3145-BF66-793FC29F91A8}"/>
          </ac:spMkLst>
        </pc:spChg>
        <pc:spChg chg="mod">
          <ac:chgData name="Christine Getman" userId="11fad98f-f5c7-44cf-8a49-a4d1ab05b836" providerId="ADAL" clId="{829C3A24-B501-0149-983E-FF3FBC03C1AF}" dt="2024-12-05T08:27:46.210" v="35"/>
          <ac:spMkLst>
            <pc:docMk/>
            <pc:sldMk cId="3768768849" sldId="714"/>
            <ac:spMk id="3" creationId="{8D04F56B-2CEA-BD4D-888E-44A6A54342E4}"/>
          </ac:spMkLst>
        </pc:spChg>
      </pc:sldChg>
      <pc:sldChg chg="modSp new del mod">
        <pc:chgData name="Christine Getman" userId="11fad98f-f5c7-44cf-8a49-a4d1ab05b836" providerId="ADAL" clId="{829C3A24-B501-0149-983E-FF3FBC03C1AF}" dt="2024-12-05T09:18:11.251" v="192" actId="2696"/>
        <pc:sldMkLst>
          <pc:docMk/>
          <pc:sldMk cId="1065524947" sldId="715"/>
        </pc:sldMkLst>
        <pc:spChg chg="mod">
          <ac:chgData name="Christine Getman" userId="11fad98f-f5c7-44cf-8a49-a4d1ab05b836" providerId="ADAL" clId="{829C3A24-B501-0149-983E-FF3FBC03C1AF}" dt="2024-12-05T09:12:55.049" v="159" actId="21"/>
          <ac:spMkLst>
            <pc:docMk/>
            <pc:sldMk cId="1065524947" sldId="715"/>
            <ac:spMk id="2" creationId="{C723296A-0CBB-A142-9F55-2D7FF8066040}"/>
          </ac:spMkLst>
        </pc:spChg>
        <pc:spChg chg="mod">
          <ac:chgData name="Christine Getman" userId="11fad98f-f5c7-44cf-8a49-a4d1ab05b836" providerId="ADAL" clId="{829C3A24-B501-0149-983E-FF3FBC03C1AF}" dt="2024-12-05T09:10:25.364" v="139" actId="15"/>
          <ac:spMkLst>
            <pc:docMk/>
            <pc:sldMk cId="1065524947" sldId="715"/>
            <ac:spMk id="3" creationId="{74872055-EACB-504D-85A8-DDB491462E6C}"/>
          </ac:spMkLst>
        </pc:spChg>
      </pc:sldChg>
      <pc:sldChg chg="addSp delSp modSp new mod modClrScheme chgLayout">
        <pc:chgData name="Christine Getman" userId="11fad98f-f5c7-44cf-8a49-a4d1ab05b836" providerId="ADAL" clId="{829C3A24-B501-0149-983E-FF3FBC03C1AF}" dt="2024-12-05T09:16:44.687" v="191" actId="20577"/>
        <pc:sldMkLst>
          <pc:docMk/>
          <pc:sldMk cId="2488468621" sldId="716"/>
        </pc:sldMkLst>
        <pc:spChg chg="del mod ord">
          <ac:chgData name="Christine Getman" userId="11fad98f-f5c7-44cf-8a49-a4d1ab05b836" providerId="ADAL" clId="{829C3A24-B501-0149-983E-FF3FBC03C1AF}" dt="2024-12-05T09:11:27.771" v="147" actId="700"/>
          <ac:spMkLst>
            <pc:docMk/>
            <pc:sldMk cId="2488468621" sldId="716"/>
            <ac:spMk id="2" creationId="{FAFBBCC7-A8F9-6547-974A-6ACC31E8C78F}"/>
          </ac:spMkLst>
        </pc:spChg>
        <pc:spChg chg="del">
          <ac:chgData name="Christine Getman" userId="11fad98f-f5c7-44cf-8a49-a4d1ab05b836" providerId="ADAL" clId="{829C3A24-B501-0149-983E-FF3FBC03C1AF}" dt="2024-12-05T09:11:10.449" v="141" actId="931"/>
          <ac:spMkLst>
            <pc:docMk/>
            <pc:sldMk cId="2488468621" sldId="716"/>
            <ac:spMk id="3" creationId="{8BED0F99-30E3-2A49-A895-E504F2D3430B}"/>
          </ac:spMkLst>
        </pc:spChg>
        <pc:spChg chg="del">
          <ac:chgData name="Christine Getman" userId="11fad98f-f5c7-44cf-8a49-a4d1ab05b836" providerId="ADAL" clId="{829C3A24-B501-0149-983E-FF3FBC03C1AF}" dt="2024-12-05T09:11:18.647" v="144" actId="931"/>
          <ac:spMkLst>
            <pc:docMk/>
            <pc:sldMk cId="2488468621" sldId="716"/>
            <ac:spMk id="4" creationId="{6DD40358-B9A2-CA4B-8724-91D3EB6A8028}"/>
          </ac:spMkLst>
        </pc:spChg>
        <pc:spChg chg="mod ord">
          <ac:chgData name="Christine Getman" userId="11fad98f-f5c7-44cf-8a49-a4d1ab05b836" providerId="ADAL" clId="{829C3A24-B501-0149-983E-FF3FBC03C1AF}" dt="2024-12-05T09:12:35.795" v="156" actId="26606"/>
          <ac:spMkLst>
            <pc:docMk/>
            <pc:sldMk cId="2488468621" sldId="716"/>
            <ac:spMk id="5" creationId="{6CCA3F2B-D882-124E-8711-2D5D26795B38}"/>
          </ac:spMkLst>
        </pc:spChg>
        <pc:spChg chg="add del mod ord">
          <ac:chgData name="Christine Getman" userId="11fad98f-f5c7-44cf-8a49-a4d1ab05b836" providerId="ADAL" clId="{829C3A24-B501-0149-983E-FF3FBC03C1AF}" dt="2024-12-05T09:12:35.795" v="156" actId="26606"/>
          <ac:spMkLst>
            <pc:docMk/>
            <pc:sldMk cId="2488468621" sldId="716"/>
            <ac:spMk id="10" creationId="{68EA2D2B-A22B-EA46-8DCD-BD42957544BC}"/>
          </ac:spMkLst>
        </pc:spChg>
        <pc:spChg chg="add del mod ord">
          <ac:chgData name="Christine Getman" userId="11fad98f-f5c7-44cf-8a49-a4d1ab05b836" providerId="ADAL" clId="{829C3A24-B501-0149-983E-FF3FBC03C1AF}" dt="2024-12-05T09:12:35.795" v="156" actId="26606"/>
          <ac:spMkLst>
            <pc:docMk/>
            <pc:sldMk cId="2488468621" sldId="716"/>
            <ac:spMk id="11" creationId="{70AA4DCE-AB0D-B64D-AB8E-4EF67EAF1E2F}"/>
          </ac:spMkLst>
        </pc:spChg>
        <pc:spChg chg="add del mod ord">
          <ac:chgData name="Christine Getman" userId="11fad98f-f5c7-44cf-8a49-a4d1ab05b836" providerId="ADAL" clId="{829C3A24-B501-0149-983E-FF3FBC03C1AF}" dt="2024-12-05T09:12:35.795" v="156" actId="26606"/>
          <ac:spMkLst>
            <pc:docMk/>
            <pc:sldMk cId="2488468621" sldId="716"/>
            <ac:spMk id="12" creationId="{119253C2-1289-C048-98C5-87E5D2D37FA8}"/>
          </ac:spMkLst>
        </pc:spChg>
        <pc:spChg chg="add mod">
          <ac:chgData name="Christine Getman" userId="11fad98f-f5c7-44cf-8a49-a4d1ab05b836" providerId="ADAL" clId="{829C3A24-B501-0149-983E-FF3FBC03C1AF}" dt="2024-12-05T09:13:00.256" v="160"/>
          <ac:spMkLst>
            <pc:docMk/>
            <pc:sldMk cId="2488468621" sldId="716"/>
            <ac:spMk id="17" creationId="{8A2FE924-4D15-68E5-3F10-EAD793D16F5A}"/>
          </ac:spMkLst>
        </pc:spChg>
        <pc:spChg chg="add mod">
          <ac:chgData name="Christine Getman" userId="11fad98f-f5c7-44cf-8a49-a4d1ab05b836" providerId="ADAL" clId="{829C3A24-B501-0149-983E-FF3FBC03C1AF}" dt="2024-12-05T09:16:44.687" v="191" actId="20577"/>
          <ac:spMkLst>
            <pc:docMk/>
            <pc:sldMk cId="2488468621" sldId="716"/>
            <ac:spMk id="19" creationId="{B9F4B85F-635A-CA77-9D76-76C76A0CC6DF}"/>
          </ac:spMkLst>
        </pc:spChg>
        <pc:spChg chg="add mod">
          <ac:chgData name="Christine Getman" userId="11fad98f-f5c7-44cf-8a49-a4d1ab05b836" providerId="ADAL" clId="{829C3A24-B501-0149-983E-FF3FBC03C1AF}" dt="2024-12-05T09:14:50.185" v="166" actId="20577"/>
          <ac:spMkLst>
            <pc:docMk/>
            <pc:sldMk cId="2488468621" sldId="716"/>
            <ac:spMk id="21" creationId="{D8BF3CFD-CE60-CF4B-C03D-F0E26514871C}"/>
          </ac:spMkLst>
        </pc:spChg>
        <pc:picChg chg="add mod ord">
          <ac:chgData name="Christine Getman" userId="11fad98f-f5c7-44cf-8a49-a4d1ab05b836" providerId="ADAL" clId="{829C3A24-B501-0149-983E-FF3FBC03C1AF}" dt="2024-12-05T09:12:35.795" v="156" actId="26606"/>
          <ac:picMkLst>
            <pc:docMk/>
            <pc:sldMk cId="2488468621" sldId="716"/>
            <ac:picMk id="7" creationId="{68B19392-9C99-F84D-B754-94EB6B7AAE69}"/>
          </ac:picMkLst>
        </pc:picChg>
        <pc:picChg chg="add mod ord">
          <ac:chgData name="Christine Getman" userId="11fad98f-f5c7-44cf-8a49-a4d1ab05b836" providerId="ADAL" clId="{829C3A24-B501-0149-983E-FF3FBC03C1AF}" dt="2024-12-05T09:12:35.795" v="156" actId="26606"/>
          <ac:picMkLst>
            <pc:docMk/>
            <pc:sldMk cId="2488468621" sldId="716"/>
            <ac:picMk id="9" creationId="{8DEA958D-9B0F-E84B-858D-81FD1E875F22}"/>
          </ac:picMkLst>
        </pc:picChg>
      </pc:sldChg>
    </pc:docChg>
  </pc:docChgLst>
  <pc:docChgLst>
    <pc:chgData name="Getman Christine (she/her)" userId="S::christine.m.getman@oha.oregon.gov::11fad98f-f5c7-44cf-8a49-a4d1ab05b836" providerId="AD" clId="Web-{DF55BBC6-41CF-4A81-90EB-E9B78C75C495}"/>
    <pc:docChg chg="modSld">
      <pc:chgData name="Getman Christine (she/her)" userId="S::christine.m.getman@oha.oregon.gov::11fad98f-f5c7-44cf-8a49-a4d1ab05b836" providerId="AD" clId="Web-{DF55BBC6-41CF-4A81-90EB-E9B78C75C495}" dt="2024-12-05T08:19:47.471" v="6" actId="20577"/>
      <pc:docMkLst>
        <pc:docMk/>
      </pc:docMkLst>
      <pc:sldChg chg="modSp">
        <pc:chgData name="Getman Christine (she/her)" userId="S::christine.m.getman@oha.oregon.gov::11fad98f-f5c7-44cf-8a49-a4d1ab05b836" providerId="AD" clId="Web-{DF55BBC6-41CF-4A81-90EB-E9B78C75C495}" dt="2024-12-05T08:19:47.471" v="6" actId="20577"/>
        <pc:sldMkLst>
          <pc:docMk/>
          <pc:sldMk cId="3667545882" sldId="705"/>
        </pc:sldMkLst>
        <pc:spChg chg="mod">
          <ac:chgData name="Getman Christine (she/her)" userId="S::christine.m.getman@oha.oregon.gov::11fad98f-f5c7-44cf-8a49-a4d1ab05b836" providerId="AD" clId="Web-{DF55BBC6-41CF-4A81-90EB-E9B78C75C495}" dt="2024-12-05T08:19:47.471" v="6" actId="20577"/>
          <ac:spMkLst>
            <pc:docMk/>
            <pc:sldMk cId="3667545882" sldId="705"/>
            <ac:spMk id="2" creationId="{2E555D36-1578-B646-93C2-1E78BD972AB4}"/>
          </ac:spMkLst>
        </pc:spChg>
      </pc:sldChg>
    </pc:docChg>
  </pc:docChgLst>
  <pc:docChgLst>
    <pc:chgData name="Adam McBride-Smith (he/him)" userId="7ca9b99c-3df8-4463-af10-63c9d4a817b8" providerId="ADAL" clId="{76F1C6C9-496E-4AC4-8212-41C56471B1DB}"/>
    <pc:docChg chg="undo custSel addSld delSld modSld">
      <pc:chgData name="Adam McBride-Smith (he/him)" userId="7ca9b99c-3df8-4463-af10-63c9d4a817b8" providerId="ADAL" clId="{76F1C6C9-496E-4AC4-8212-41C56471B1DB}" dt="2024-12-05T18:31:57.995" v="1196" actId="20577"/>
      <pc:docMkLst>
        <pc:docMk/>
      </pc:docMkLst>
      <pc:sldChg chg="del">
        <pc:chgData name="Adam McBride-Smith (he/him)" userId="7ca9b99c-3df8-4463-af10-63c9d4a817b8" providerId="ADAL" clId="{76F1C6C9-496E-4AC4-8212-41C56471B1DB}" dt="2024-12-04T23:57:19.744" v="1163" actId="2696"/>
        <pc:sldMkLst>
          <pc:docMk/>
          <pc:sldMk cId="768987117" sldId="322"/>
        </pc:sldMkLst>
      </pc:sldChg>
      <pc:sldChg chg="del">
        <pc:chgData name="Adam McBride-Smith (he/him)" userId="7ca9b99c-3df8-4463-af10-63c9d4a817b8" providerId="ADAL" clId="{76F1C6C9-496E-4AC4-8212-41C56471B1DB}" dt="2024-12-04T23:59:08.281" v="1167" actId="2696"/>
        <pc:sldMkLst>
          <pc:docMk/>
          <pc:sldMk cId="1932800291" sldId="325"/>
        </pc:sldMkLst>
      </pc:sldChg>
      <pc:sldChg chg="del">
        <pc:chgData name="Adam McBride-Smith (he/him)" userId="7ca9b99c-3df8-4463-af10-63c9d4a817b8" providerId="ADAL" clId="{76F1C6C9-496E-4AC4-8212-41C56471B1DB}" dt="2024-12-04T23:59:08.281" v="1167" actId="2696"/>
        <pc:sldMkLst>
          <pc:docMk/>
          <pc:sldMk cId="3698215796" sldId="350"/>
        </pc:sldMkLst>
      </pc:sldChg>
      <pc:sldChg chg="modSp mod">
        <pc:chgData name="Adam McBride-Smith (he/him)" userId="7ca9b99c-3df8-4463-af10-63c9d4a817b8" providerId="ADAL" clId="{76F1C6C9-496E-4AC4-8212-41C56471B1DB}" dt="2024-12-05T18:31:31.928" v="1183" actId="20577"/>
        <pc:sldMkLst>
          <pc:docMk/>
          <pc:sldMk cId="2679182274" sldId="673"/>
        </pc:sldMkLst>
        <pc:spChg chg="mod">
          <ac:chgData name="Adam McBride-Smith (he/him)" userId="7ca9b99c-3df8-4463-af10-63c9d4a817b8" providerId="ADAL" clId="{76F1C6C9-496E-4AC4-8212-41C56471B1DB}" dt="2024-12-05T18:31:31.928" v="1183" actId="20577"/>
          <ac:spMkLst>
            <pc:docMk/>
            <pc:sldMk cId="2679182274" sldId="673"/>
            <ac:spMk id="2" creationId="{A5BEC767-7D4C-0F68-6D75-4549CB11874B}"/>
          </ac:spMkLst>
        </pc:spChg>
      </pc:sldChg>
      <pc:sldChg chg="modSp mod">
        <pc:chgData name="Adam McBride-Smith (he/him)" userId="7ca9b99c-3df8-4463-af10-63c9d4a817b8" providerId="ADAL" clId="{76F1C6C9-496E-4AC4-8212-41C56471B1DB}" dt="2024-12-04T23:50:53.587" v="1162" actId="20577"/>
        <pc:sldMkLst>
          <pc:docMk/>
          <pc:sldMk cId="1230438104" sldId="694"/>
        </pc:sldMkLst>
        <pc:spChg chg="mod">
          <ac:chgData name="Adam McBride-Smith (he/him)" userId="7ca9b99c-3df8-4463-af10-63c9d4a817b8" providerId="ADAL" clId="{76F1C6C9-496E-4AC4-8212-41C56471B1DB}" dt="2024-12-04T23:50:53.587" v="1162" actId="20577"/>
          <ac:spMkLst>
            <pc:docMk/>
            <pc:sldMk cId="1230438104" sldId="694"/>
            <ac:spMk id="4" creationId="{BD133FCC-86FC-4C4D-55E3-CC3A2BCA4723}"/>
          </ac:spMkLst>
        </pc:spChg>
      </pc:sldChg>
      <pc:sldChg chg="del">
        <pc:chgData name="Adam McBride-Smith (he/him)" userId="7ca9b99c-3df8-4463-af10-63c9d4a817b8" providerId="ADAL" clId="{76F1C6C9-496E-4AC4-8212-41C56471B1DB}" dt="2024-12-04T23:57:53.202" v="1165" actId="2696"/>
        <pc:sldMkLst>
          <pc:docMk/>
          <pc:sldMk cId="611989993" sldId="695"/>
        </pc:sldMkLst>
      </pc:sldChg>
      <pc:sldChg chg="del">
        <pc:chgData name="Adam McBride-Smith (he/him)" userId="7ca9b99c-3df8-4463-af10-63c9d4a817b8" providerId="ADAL" clId="{76F1C6C9-496E-4AC4-8212-41C56471B1DB}" dt="2024-12-04T23:59:00.593" v="1166" actId="2696"/>
        <pc:sldMkLst>
          <pc:docMk/>
          <pc:sldMk cId="921344226" sldId="704"/>
        </pc:sldMkLst>
      </pc:sldChg>
      <pc:sldChg chg="mod modShow">
        <pc:chgData name="Adam McBride-Smith (he/him)" userId="7ca9b99c-3df8-4463-af10-63c9d4a817b8" providerId="ADAL" clId="{76F1C6C9-496E-4AC4-8212-41C56471B1DB}" dt="2024-12-04T23:57:42.834" v="1164" actId="729"/>
        <pc:sldMkLst>
          <pc:docMk/>
          <pc:sldMk cId="2136816920" sldId="706"/>
        </pc:sldMkLst>
      </pc:sldChg>
      <pc:sldChg chg="modSp mod">
        <pc:chgData name="Adam McBride-Smith (he/him)" userId="7ca9b99c-3df8-4463-af10-63c9d4a817b8" providerId="ADAL" clId="{76F1C6C9-496E-4AC4-8212-41C56471B1DB}" dt="2024-12-04T05:50:59.137" v="110" actId="20577"/>
        <pc:sldMkLst>
          <pc:docMk/>
          <pc:sldMk cId="891666396" sldId="708"/>
        </pc:sldMkLst>
        <pc:spChg chg="mod">
          <ac:chgData name="Adam McBride-Smith (he/him)" userId="7ca9b99c-3df8-4463-af10-63c9d4a817b8" providerId="ADAL" clId="{76F1C6C9-496E-4AC4-8212-41C56471B1DB}" dt="2024-12-04T05:50:07.962" v="11" actId="20577"/>
          <ac:spMkLst>
            <pc:docMk/>
            <pc:sldMk cId="891666396" sldId="708"/>
            <ac:spMk id="6" creationId="{D7F91A5A-5398-10D0-B9A0-E6D88489BD38}"/>
          </ac:spMkLst>
        </pc:spChg>
        <pc:spChg chg="mod">
          <ac:chgData name="Adam McBride-Smith (he/him)" userId="7ca9b99c-3df8-4463-af10-63c9d4a817b8" providerId="ADAL" clId="{76F1C6C9-496E-4AC4-8212-41C56471B1DB}" dt="2024-12-04T05:50:59.137" v="110" actId="20577"/>
          <ac:spMkLst>
            <pc:docMk/>
            <pc:sldMk cId="891666396" sldId="708"/>
            <ac:spMk id="7" creationId="{C328CDF6-774D-E8B4-7B59-D4E5F2A863C1}"/>
          </ac:spMkLst>
        </pc:spChg>
      </pc:sldChg>
      <pc:sldChg chg="modSp mod">
        <pc:chgData name="Adam McBride-Smith (he/him)" userId="7ca9b99c-3df8-4463-af10-63c9d4a817b8" providerId="ADAL" clId="{76F1C6C9-496E-4AC4-8212-41C56471B1DB}" dt="2024-12-04T06:16:33.323" v="1015" actId="27636"/>
        <pc:sldMkLst>
          <pc:docMk/>
          <pc:sldMk cId="4132462572" sldId="709"/>
        </pc:sldMkLst>
        <pc:spChg chg="mod">
          <ac:chgData name="Adam McBride-Smith (he/him)" userId="7ca9b99c-3df8-4463-af10-63c9d4a817b8" providerId="ADAL" clId="{76F1C6C9-496E-4AC4-8212-41C56471B1DB}" dt="2024-12-04T06:16:33.323" v="1015" actId="27636"/>
          <ac:spMkLst>
            <pc:docMk/>
            <pc:sldMk cId="4132462572" sldId="709"/>
            <ac:spMk id="3" creationId="{039CEEF0-5737-1857-95C0-22B6A77F4EF5}"/>
          </ac:spMkLst>
        </pc:spChg>
      </pc:sldChg>
      <pc:sldChg chg="modSp mod">
        <pc:chgData name="Adam McBride-Smith (he/him)" userId="7ca9b99c-3df8-4463-af10-63c9d4a817b8" providerId="ADAL" clId="{76F1C6C9-496E-4AC4-8212-41C56471B1DB}" dt="2024-12-04T06:09:06.740" v="686" actId="20577"/>
        <pc:sldMkLst>
          <pc:docMk/>
          <pc:sldMk cId="4008115988" sldId="711"/>
        </pc:sldMkLst>
        <pc:spChg chg="mod">
          <ac:chgData name="Adam McBride-Smith (he/him)" userId="7ca9b99c-3df8-4463-af10-63c9d4a817b8" providerId="ADAL" clId="{76F1C6C9-496E-4AC4-8212-41C56471B1DB}" dt="2024-12-04T05:51:37.585" v="137" actId="20577"/>
          <ac:spMkLst>
            <pc:docMk/>
            <pc:sldMk cId="4008115988" sldId="711"/>
            <ac:spMk id="2" creationId="{93FA4D87-9582-8F8C-DFB9-A0196FBDA0BC}"/>
          </ac:spMkLst>
        </pc:spChg>
        <pc:spChg chg="mod">
          <ac:chgData name="Adam McBride-Smith (he/him)" userId="7ca9b99c-3df8-4463-af10-63c9d4a817b8" providerId="ADAL" clId="{76F1C6C9-496E-4AC4-8212-41C56471B1DB}" dt="2024-12-04T06:09:06.740" v="686" actId="20577"/>
          <ac:spMkLst>
            <pc:docMk/>
            <pc:sldMk cId="4008115988" sldId="711"/>
            <ac:spMk id="3" creationId="{B66D03A9-6694-6012-0451-2092663DC06F}"/>
          </ac:spMkLst>
        </pc:spChg>
      </pc:sldChg>
      <pc:sldChg chg="modSp add del mod">
        <pc:chgData name="Adam McBride-Smith (he/him)" userId="7ca9b99c-3df8-4463-af10-63c9d4a817b8" providerId="ADAL" clId="{76F1C6C9-496E-4AC4-8212-41C56471B1DB}" dt="2024-12-04T06:13:39.449" v="862" actId="20577"/>
        <pc:sldMkLst>
          <pc:docMk/>
          <pc:sldMk cId="2189642091" sldId="713"/>
        </pc:sldMkLst>
        <pc:spChg chg="mod">
          <ac:chgData name="Adam McBride-Smith (he/him)" userId="7ca9b99c-3df8-4463-af10-63c9d4a817b8" providerId="ADAL" clId="{76F1C6C9-496E-4AC4-8212-41C56471B1DB}" dt="2024-12-04T06:13:39.449" v="862" actId="20577"/>
          <ac:spMkLst>
            <pc:docMk/>
            <pc:sldMk cId="2189642091" sldId="713"/>
            <ac:spMk id="3" creationId="{623EBB21-3616-663C-0752-389343CC1284}"/>
          </ac:spMkLst>
        </pc:spChg>
      </pc:sldChg>
      <pc:sldChg chg="modSp mod">
        <pc:chgData name="Adam McBride-Smith (he/him)" userId="7ca9b99c-3df8-4463-af10-63c9d4a817b8" providerId="ADAL" clId="{76F1C6C9-496E-4AC4-8212-41C56471B1DB}" dt="2024-12-05T18:31:57.995" v="1196" actId="20577"/>
        <pc:sldMkLst>
          <pc:docMk/>
          <pc:sldMk cId="2488468621" sldId="716"/>
        </pc:sldMkLst>
        <pc:spChg chg="mod">
          <ac:chgData name="Adam McBride-Smith (he/him)" userId="7ca9b99c-3df8-4463-af10-63c9d4a817b8" providerId="ADAL" clId="{76F1C6C9-496E-4AC4-8212-41C56471B1DB}" dt="2024-12-05T18:31:57.995" v="1196" actId="20577"/>
          <ac:spMkLst>
            <pc:docMk/>
            <pc:sldMk cId="2488468621" sldId="716"/>
            <ac:spMk id="17" creationId="{8A2FE924-4D15-68E5-3F10-EAD793D16F5A}"/>
          </ac:spMkLst>
        </pc:spChg>
      </pc:sldChg>
    </pc:docChg>
  </pc:docChgLst>
  <pc:docChgLst>
    <pc:chgData name="Adam McBride-Smith (he/him)" userId="S::adam.mcbride-smith2@oha.oregon.gov::7ca9b99c-3df8-4463-af10-63c9d4a817b8" providerId="AD" clId="Web-{F22BAC3F-1DE1-219F-63FA-A003670C1ECB}"/>
    <pc:docChg chg="addSld delSld modSld sldOrd">
      <pc:chgData name="Adam McBride-Smith (he/him)" userId="S::adam.mcbride-smith2@oha.oregon.gov::7ca9b99c-3df8-4463-af10-63c9d4a817b8" providerId="AD" clId="Web-{F22BAC3F-1DE1-219F-63FA-A003670C1ECB}" dt="2024-11-27T23:11:15.860" v="126"/>
      <pc:docMkLst>
        <pc:docMk/>
      </pc:docMkLst>
      <pc:sldChg chg="del">
        <pc:chgData name="Adam McBride-Smith (he/him)" userId="S::adam.mcbride-smith2@oha.oregon.gov::7ca9b99c-3df8-4463-af10-63c9d4a817b8" providerId="AD" clId="Web-{F22BAC3F-1DE1-219F-63FA-A003670C1ECB}" dt="2024-11-27T23:06:45.758" v="114"/>
        <pc:sldMkLst>
          <pc:docMk/>
          <pc:sldMk cId="3555414331" sldId="267"/>
        </pc:sldMkLst>
      </pc:sldChg>
      <pc:sldChg chg="del">
        <pc:chgData name="Adam McBride-Smith (he/him)" userId="S::adam.mcbride-smith2@oha.oregon.gov::7ca9b99c-3df8-4463-af10-63c9d4a817b8" providerId="AD" clId="Web-{F22BAC3F-1DE1-219F-63FA-A003670C1ECB}" dt="2024-11-27T23:06:45.758" v="115"/>
        <pc:sldMkLst>
          <pc:docMk/>
          <pc:sldMk cId="1148841092" sldId="281"/>
        </pc:sldMkLst>
      </pc:sldChg>
      <pc:sldChg chg="del">
        <pc:chgData name="Adam McBride-Smith (he/him)" userId="S::adam.mcbride-smith2@oha.oregon.gov::7ca9b99c-3df8-4463-af10-63c9d4a817b8" providerId="AD" clId="Web-{F22BAC3F-1DE1-219F-63FA-A003670C1ECB}" dt="2024-11-27T23:06:45.758" v="113"/>
        <pc:sldMkLst>
          <pc:docMk/>
          <pc:sldMk cId="3524562564" sldId="282"/>
        </pc:sldMkLst>
      </pc:sldChg>
      <pc:sldChg chg="modSp">
        <pc:chgData name="Adam McBride-Smith (he/him)" userId="S::adam.mcbride-smith2@oha.oregon.gov::7ca9b99c-3df8-4463-af10-63c9d4a817b8" providerId="AD" clId="Web-{F22BAC3F-1DE1-219F-63FA-A003670C1ECB}" dt="2024-11-27T23:06:13.554" v="101" actId="20577"/>
        <pc:sldMkLst>
          <pc:docMk/>
          <pc:sldMk cId="3042785516" sldId="283"/>
        </pc:sldMkLst>
        <pc:spChg chg="mod">
          <ac:chgData name="Adam McBride-Smith (he/him)" userId="S::adam.mcbride-smith2@oha.oregon.gov::7ca9b99c-3df8-4463-af10-63c9d4a817b8" providerId="AD" clId="Web-{F22BAC3F-1DE1-219F-63FA-A003670C1ECB}" dt="2024-11-27T23:06:13.554" v="101" actId="20577"/>
          <ac:spMkLst>
            <pc:docMk/>
            <pc:sldMk cId="3042785516" sldId="283"/>
            <ac:spMk id="2" creationId="{A5BEC767-7D4C-0F68-6D75-4549CB11874B}"/>
          </ac:spMkLst>
        </pc:spChg>
      </pc:sldChg>
      <pc:sldChg chg="del">
        <pc:chgData name="Adam McBride-Smith (he/him)" userId="S::adam.mcbride-smith2@oha.oregon.gov::7ca9b99c-3df8-4463-af10-63c9d4a817b8" providerId="AD" clId="Web-{F22BAC3F-1DE1-219F-63FA-A003670C1ECB}" dt="2024-11-27T23:06:45.758" v="110"/>
        <pc:sldMkLst>
          <pc:docMk/>
          <pc:sldMk cId="2292352718" sldId="286"/>
        </pc:sldMkLst>
      </pc:sldChg>
      <pc:sldChg chg="del">
        <pc:chgData name="Adam McBride-Smith (he/him)" userId="S::adam.mcbride-smith2@oha.oregon.gov::7ca9b99c-3df8-4463-af10-63c9d4a817b8" providerId="AD" clId="Web-{F22BAC3F-1DE1-219F-63FA-A003670C1ECB}" dt="2024-11-27T23:06:45.742" v="108"/>
        <pc:sldMkLst>
          <pc:docMk/>
          <pc:sldMk cId="3135813617" sldId="287"/>
        </pc:sldMkLst>
      </pc:sldChg>
      <pc:sldChg chg="del">
        <pc:chgData name="Adam McBride-Smith (he/him)" userId="S::adam.mcbride-smith2@oha.oregon.gov::7ca9b99c-3df8-4463-af10-63c9d4a817b8" providerId="AD" clId="Web-{F22BAC3F-1DE1-219F-63FA-A003670C1ECB}" dt="2024-11-27T23:06:45.742" v="107"/>
        <pc:sldMkLst>
          <pc:docMk/>
          <pc:sldMk cId="4122469711" sldId="297"/>
        </pc:sldMkLst>
      </pc:sldChg>
      <pc:sldChg chg="del">
        <pc:chgData name="Adam McBride-Smith (he/him)" userId="S::adam.mcbride-smith2@oha.oregon.gov::7ca9b99c-3df8-4463-af10-63c9d4a817b8" providerId="AD" clId="Web-{F22BAC3F-1DE1-219F-63FA-A003670C1ECB}" dt="2024-11-27T23:06:45.742" v="106"/>
        <pc:sldMkLst>
          <pc:docMk/>
          <pc:sldMk cId="4202362076" sldId="298"/>
        </pc:sldMkLst>
      </pc:sldChg>
      <pc:sldChg chg="del">
        <pc:chgData name="Adam McBride-Smith (he/him)" userId="S::adam.mcbride-smith2@oha.oregon.gov::7ca9b99c-3df8-4463-af10-63c9d4a817b8" providerId="AD" clId="Web-{F22BAC3F-1DE1-219F-63FA-A003670C1ECB}" dt="2024-11-27T23:06:45.742" v="105"/>
        <pc:sldMkLst>
          <pc:docMk/>
          <pc:sldMk cId="1474030306" sldId="300"/>
        </pc:sldMkLst>
      </pc:sldChg>
      <pc:sldChg chg="del">
        <pc:chgData name="Adam McBride-Smith (he/him)" userId="S::adam.mcbride-smith2@oha.oregon.gov::7ca9b99c-3df8-4463-af10-63c9d4a817b8" providerId="AD" clId="Web-{F22BAC3F-1DE1-219F-63FA-A003670C1ECB}" dt="2024-11-27T23:06:45.758" v="109"/>
        <pc:sldMkLst>
          <pc:docMk/>
          <pc:sldMk cId="2470313642" sldId="301"/>
        </pc:sldMkLst>
      </pc:sldChg>
      <pc:sldChg chg="add ord">
        <pc:chgData name="Adam McBride-Smith (he/him)" userId="S::adam.mcbride-smith2@oha.oregon.gov::7ca9b99c-3df8-4463-af10-63c9d4a817b8" providerId="AD" clId="Web-{F22BAC3F-1DE1-219F-63FA-A003670C1ECB}" dt="2024-11-27T23:11:15.860" v="126"/>
        <pc:sldMkLst>
          <pc:docMk/>
          <pc:sldMk cId="693065374" sldId="314"/>
        </pc:sldMkLst>
      </pc:sldChg>
      <pc:sldChg chg="add ord">
        <pc:chgData name="Adam McBride-Smith (he/him)" userId="S::adam.mcbride-smith2@oha.oregon.gov::7ca9b99c-3df8-4463-af10-63c9d4a817b8" providerId="AD" clId="Web-{F22BAC3F-1DE1-219F-63FA-A003670C1ECB}" dt="2024-11-27T23:11:15.860" v="124"/>
        <pc:sldMkLst>
          <pc:docMk/>
          <pc:sldMk cId="1218620687" sldId="320"/>
        </pc:sldMkLst>
      </pc:sldChg>
      <pc:sldChg chg="modSp ord">
        <pc:chgData name="Adam McBride-Smith (he/him)" userId="S::adam.mcbride-smith2@oha.oregon.gov::7ca9b99c-3df8-4463-af10-63c9d4a817b8" providerId="AD" clId="Web-{F22BAC3F-1DE1-219F-63FA-A003670C1ECB}" dt="2024-11-27T23:10:48.328" v="121"/>
        <pc:sldMkLst>
          <pc:docMk/>
          <pc:sldMk cId="0" sldId="328"/>
        </pc:sldMkLst>
        <pc:spChg chg="mod">
          <ac:chgData name="Adam McBride-Smith (he/him)" userId="S::adam.mcbride-smith2@oha.oregon.gov::7ca9b99c-3df8-4463-af10-63c9d4a817b8" providerId="AD" clId="Web-{F22BAC3F-1DE1-219F-63FA-A003670C1ECB}" dt="2024-11-27T23:06:02.804" v="98" actId="20577"/>
          <ac:spMkLst>
            <pc:docMk/>
            <pc:sldMk cId="0" sldId="328"/>
            <ac:spMk id="65" creationId="{00000000-0000-0000-0000-000000000000}"/>
          </ac:spMkLst>
        </pc:spChg>
      </pc:sldChg>
      <pc:sldChg chg="add ord">
        <pc:chgData name="Adam McBride-Smith (he/him)" userId="S::adam.mcbride-smith2@oha.oregon.gov::7ca9b99c-3df8-4463-af10-63c9d4a817b8" providerId="AD" clId="Web-{F22BAC3F-1DE1-219F-63FA-A003670C1ECB}" dt="2024-11-27T23:11:15.860" v="125"/>
        <pc:sldMkLst>
          <pc:docMk/>
          <pc:sldMk cId="236265267" sldId="332"/>
        </pc:sldMkLst>
      </pc:sldChg>
      <pc:sldChg chg="del">
        <pc:chgData name="Adam McBride-Smith (he/him)" userId="S::adam.mcbride-smith2@oha.oregon.gov::7ca9b99c-3df8-4463-af10-63c9d4a817b8" providerId="AD" clId="Web-{F22BAC3F-1DE1-219F-63FA-A003670C1ECB}" dt="2024-11-27T23:06:45.742" v="103"/>
        <pc:sldMkLst>
          <pc:docMk/>
          <pc:sldMk cId="2961410667" sldId="347"/>
        </pc:sldMkLst>
      </pc:sldChg>
      <pc:sldChg chg="modSp">
        <pc:chgData name="Adam McBride-Smith (he/him)" userId="S::adam.mcbride-smith2@oha.oregon.gov::7ca9b99c-3df8-4463-af10-63c9d4a817b8" providerId="AD" clId="Web-{F22BAC3F-1DE1-219F-63FA-A003670C1ECB}" dt="2024-11-27T23:02:50.856" v="44" actId="20577"/>
        <pc:sldMkLst>
          <pc:docMk/>
          <pc:sldMk cId="2174463578" sldId="677"/>
        </pc:sldMkLst>
        <pc:spChg chg="mod">
          <ac:chgData name="Adam McBride-Smith (he/him)" userId="S::adam.mcbride-smith2@oha.oregon.gov::7ca9b99c-3df8-4463-af10-63c9d4a817b8" providerId="AD" clId="Web-{F22BAC3F-1DE1-219F-63FA-A003670C1ECB}" dt="2024-11-27T23:02:50.856" v="44" actId="20577"/>
          <ac:spMkLst>
            <pc:docMk/>
            <pc:sldMk cId="2174463578" sldId="677"/>
            <ac:spMk id="2" creationId="{2E555D36-1578-B646-93C2-1E78BD972AB4}"/>
          </ac:spMkLst>
        </pc:spChg>
      </pc:sldChg>
      <pc:sldChg chg="del">
        <pc:chgData name="Adam McBride-Smith (he/him)" userId="S::adam.mcbride-smith2@oha.oregon.gov::7ca9b99c-3df8-4463-af10-63c9d4a817b8" providerId="AD" clId="Web-{F22BAC3F-1DE1-219F-63FA-A003670C1ECB}" dt="2024-11-27T23:05:50.210" v="84"/>
        <pc:sldMkLst>
          <pc:docMk/>
          <pc:sldMk cId="3808296054" sldId="680"/>
        </pc:sldMkLst>
      </pc:sldChg>
      <pc:sldChg chg="del">
        <pc:chgData name="Adam McBride-Smith (he/him)" userId="S::adam.mcbride-smith2@oha.oregon.gov::7ca9b99c-3df8-4463-af10-63c9d4a817b8" providerId="AD" clId="Web-{F22BAC3F-1DE1-219F-63FA-A003670C1ECB}" dt="2024-11-27T23:05:50.194" v="83"/>
        <pc:sldMkLst>
          <pc:docMk/>
          <pc:sldMk cId="2923288699" sldId="681"/>
        </pc:sldMkLst>
      </pc:sldChg>
      <pc:sldChg chg="del">
        <pc:chgData name="Adam McBride-Smith (he/him)" userId="S::adam.mcbride-smith2@oha.oregon.gov::7ca9b99c-3df8-4463-af10-63c9d4a817b8" providerId="AD" clId="Web-{F22BAC3F-1DE1-219F-63FA-A003670C1ECB}" dt="2024-11-27T23:05:50.194" v="82"/>
        <pc:sldMkLst>
          <pc:docMk/>
          <pc:sldMk cId="1586820041" sldId="682"/>
        </pc:sldMkLst>
      </pc:sldChg>
      <pc:sldChg chg="del">
        <pc:chgData name="Adam McBride-Smith (he/him)" userId="S::adam.mcbride-smith2@oha.oregon.gov::7ca9b99c-3df8-4463-af10-63c9d4a817b8" providerId="AD" clId="Web-{F22BAC3F-1DE1-219F-63FA-A003670C1ECB}" dt="2024-11-27T23:05:50.210" v="86"/>
        <pc:sldMkLst>
          <pc:docMk/>
          <pc:sldMk cId="512088969" sldId="683"/>
        </pc:sldMkLst>
      </pc:sldChg>
      <pc:sldChg chg="del">
        <pc:chgData name="Adam McBride-Smith (he/him)" userId="S::adam.mcbride-smith2@oha.oregon.gov::7ca9b99c-3df8-4463-af10-63c9d4a817b8" providerId="AD" clId="Web-{F22BAC3F-1DE1-219F-63FA-A003670C1ECB}" dt="2024-11-27T23:05:50.210" v="85"/>
        <pc:sldMkLst>
          <pc:docMk/>
          <pc:sldMk cId="3875962673" sldId="684"/>
        </pc:sldMkLst>
      </pc:sldChg>
      <pc:sldChg chg="del">
        <pc:chgData name="Adam McBride-Smith (he/him)" userId="S::adam.mcbride-smith2@oha.oregon.gov::7ca9b99c-3df8-4463-af10-63c9d4a817b8" providerId="AD" clId="Web-{F22BAC3F-1DE1-219F-63FA-A003670C1ECB}" dt="2024-11-27T23:05:50.210" v="87"/>
        <pc:sldMkLst>
          <pc:docMk/>
          <pc:sldMk cId="3686768312" sldId="686"/>
        </pc:sldMkLst>
      </pc:sldChg>
      <pc:sldChg chg="del">
        <pc:chgData name="Adam McBride-Smith (he/him)" userId="S::adam.mcbride-smith2@oha.oregon.gov::7ca9b99c-3df8-4463-af10-63c9d4a817b8" providerId="AD" clId="Web-{F22BAC3F-1DE1-219F-63FA-A003670C1ECB}" dt="2024-11-27T23:06:28.351" v="102"/>
        <pc:sldMkLst>
          <pc:docMk/>
          <pc:sldMk cId="2423436252" sldId="687"/>
        </pc:sldMkLst>
      </pc:sldChg>
      <pc:sldChg chg="del">
        <pc:chgData name="Adam McBride-Smith (he/him)" userId="S::adam.mcbride-smith2@oha.oregon.gov::7ca9b99c-3df8-4463-af10-63c9d4a817b8" providerId="AD" clId="Web-{F22BAC3F-1DE1-219F-63FA-A003670C1ECB}" dt="2024-11-27T23:06:45.742" v="104"/>
        <pc:sldMkLst>
          <pc:docMk/>
          <pc:sldMk cId="2106745890" sldId="688"/>
        </pc:sldMkLst>
      </pc:sldChg>
      <pc:sldChg chg="del">
        <pc:chgData name="Adam McBride-Smith (he/him)" userId="S::adam.mcbride-smith2@oha.oregon.gov::7ca9b99c-3df8-4463-af10-63c9d4a817b8" providerId="AD" clId="Web-{F22BAC3F-1DE1-219F-63FA-A003670C1ECB}" dt="2024-11-27T23:06:45.758" v="112"/>
        <pc:sldMkLst>
          <pc:docMk/>
          <pc:sldMk cId="1474535847" sldId="689"/>
        </pc:sldMkLst>
      </pc:sldChg>
      <pc:sldChg chg="del">
        <pc:chgData name="Adam McBride-Smith (he/him)" userId="S::adam.mcbride-smith2@oha.oregon.gov::7ca9b99c-3df8-4463-af10-63c9d4a817b8" providerId="AD" clId="Web-{F22BAC3F-1DE1-219F-63FA-A003670C1ECB}" dt="2024-11-27T23:06:45.758" v="111"/>
        <pc:sldMkLst>
          <pc:docMk/>
          <pc:sldMk cId="375571995" sldId="690"/>
        </pc:sldMkLst>
      </pc:sldChg>
      <pc:sldChg chg="addSp modSp new mod ord modClrScheme chgLayout">
        <pc:chgData name="Adam McBride-Smith (he/him)" userId="S::adam.mcbride-smith2@oha.oregon.gov::7ca9b99c-3df8-4463-af10-63c9d4a817b8" providerId="AD" clId="Web-{F22BAC3F-1DE1-219F-63FA-A003670C1ECB}" dt="2024-11-27T23:05:14.709" v="81" actId="20577"/>
        <pc:sldMkLst>
          <pc:docMk/>
          <pc:sldMk cId="1595519055" sldId="691"/>
        </pc:sldMkLst>
        <pc:spChg chg="mod ord">
          <ac:chgData name="Adam McBride-Smith (he/him)" userId="S::adam.mcbride-smith2@oha.oregon.gov::7ca9b99c-3df8-4463-af10-63c9d4a817b8" providerId="AD" clId="Web-{F22BAC3F-1DE1-219F-63FA-A003670C1ECB}" dt="2024-11-27T23:03:29.420" v="49" actId="20577"/>
          <ac:spMkLst>
            <pc:docMk/>
            <pc:sldMk cId="1595519055" sldId="691"/>
            <ac:spMk id="2" creationId="{82B76E1A-691B-824B-8616-9259573FF0A3}"/>
          </ac:spMkLst>
        </pc:spChg>
        <pc:spChg chg="mod ord">
          <ac:chgData name="Adam McBride-Smith (he/him)" userId="S::adam.mcbride-smith2@oha.oregon.gov::7ca9b99c-3df8-4463-af10-63c9d4a817b8" providerId="AD" clId="Web-{F22BAC3F-1DE1-219F-63FA-A003670C1ECB}" dt="2024-11-27T23:03:34.045" v="53" actId="20577"/>
          <ac:spMkLst>
            <pc:docMk/>
            <pc:sldMk cId="1595519055" sldId="691"/>
            <ac:spMk id="3" creationId="{7388A6FF-E7B1-BA19-3776-82077BD44B3D}"/>
          </ac:spMkLst>
        </pc:spChg>
        <pc:spChg chg="mod ord">
          <ac:chgData name="Adam McBride-Smith (he/him)" userId="S::adam.mcbride-smith2@oha.oregon.gov::7ca9b99c-3df8-4463-af10-63c9d4a817b8" providerId="AD" clId="Web-{F22BAC3F-1DE1-219F-63FA-A003670C1ECB}" dt="2024-11-27T23:03:23.013" v="46"/>
          <ac:spMkLst>
            <pc:docMk/>
            <pc:sldMk cId="1595519055" sldId="691"/>
            <ac:spMk id="4" creationId="{AD542AC4-0786-6655-0541-D36C023BE5E6}"/>
          </ac:spMkLst>
        </pc:spChg>
        <pc:spChg chg="add mod ord">
          <ac:chgData name="Adam McBride-Smith (he/him)" userId="S::adam.mcbride-smith2@oha.oregon.gov::7ca9b99c-3df8-4463-af10-63c9d4a817b8" providerId="AD" clId="Web-{F22BAC3F-1DE1-219F-63FA-A003670C1ECB}" dt="2024-11-27T23:03:23.013" v="46"/>
          <ac:spMkLst>
            <pc:docMk/>
            <pc:sldMk cId="1595519055" sldId="691"/>
            <ac:spMk id="5" creationId="{0115338D-B748-46D0-60CF-DD5ACB370508}"/>
          </ac:spMkLst>
        </pc:spChg>
        <pc:spChg chg="add mod ord">
          <ac:chgData name="Adam McBride-Smith (he/him)" userId="S::adam.mcbride-smith2@oha.oregon.gov::7ca9b99c-3df8-4463-af10-63c9d4a817b8" providerId="AD" clId="Web-{F22BAC3F-1DE1-219F-63FA-A003670C1ECB}" dt="2024-11-27T23:04:08.470" v="63" actId="20577"/>
          <ac:spMkLst>
            <pc:docMk/>
            <pc:sldMk cId="1595519055" sldId="691"/>
            <ac:spMk id="6" creationId="{901DBD27-D89D-6CED-1D00-9A6ABC8F7FED}"/>
          </ac:spMkLst>
        </pc:spChg>
        <pc:spChg chg="add mod ord">
          <ac:chgData name="Adam McBride-Smith (he/him)" userId="S::adam.mcbride-smith2@oha.oregon.gov::7ca9b99c-3df8-4463-af10-63c9d4a817b8" providerId="AD" clId="Web-{F22BAC3F-1DE1-219F-63FA-A003670C1ECB}" dt="2024-11-27T23:05:14.709" v="81" actId="20577"/>
          <ac:spMkLst>
            <pc:docMk/>
            <pc:sldMk cId="1595519055" sldId="691"/>
            <ac:spMk id="7" creationId="{D4946CF6-FF90-EF2A-E48A-CD9E93F879F4}"/>
          </ac:spMkLst>
        </pc:spChg>
      </pc:sldChg>
      <pc:sldChg chg="add ord">
        <pc:chgData name="Adam McBride-Smith (he/him)" userId="S::adam.mcbride-smith2@oha.oregon.gov::7ca9b99c-3df8-4463-af10-63c9d4a817b8" providerId="AD" clId="Web-{F22BAC3F-1DE1-219F-63FA-A003670C1ECB}" dt="2024-11-27T23:11:15.860" v="123"/>
        <pc:sldMkLst>
          <pc:docMk/>
          <pc:sldMk cId="3957439778" sldId="692"/>
        </pc:sldMkLst>
      </pc:sldChg>
      <pc:sldChg chg="add ord">
        <pc:chgData name="Adam McBride-Smith (he/him)" userId="S::adam.mcbride-smith2@oha.oregon.gov::7ca9b99c-3df8-4463-af10-63c9d4a817b8" providerId="AD" clId="Web-{F22BAC3F-1DE1-219F-63FA-A003670C1ECB}" dt="2024-11-27T23:11:15.860" v="122"/>
        <pc:sldMkLst>
          <pc:docMk/>
          <pc:sldMk cId="4258513850" sldId="693"/>
        </pc:sldMkLst>
      </pc:sldChg>
    </pc:docChg>
  </pc:docChgLst>
  <pc:docChgLst>
    <pc:chgData name="Adam McBride-Smith (he/him)" userId="S::adam.mcbride-smith2@oha.oregon.gov::7ca9b99c-3df8-4463-af10-63c9d4a817b8" providerId="AD" clId="Web-{265E3E85-3FAB-3C59-53C7-8ADF3B07A721}"/>
    <pc:docChg chg="addSld delSld modSld sldOrd">
      <pc:chgData name="Adam McBride-Smith (he/him)" userId="S::adam.mcbride-smith2@oha.oregon.gov::7ca9b99c-3df8-4463-af10-63c9d4a817b8" providerId="AD" clId="Web-{265E3E85-3FAB-3C59-53C7-8ADF3B07A721}" dt="2024-11-28T00:09:20.447" v="429"/>
      <pc:docMkLst>
        <pc:docMk/>
      </pc:docMkLst>
      <pc:sldChg chg="del">
        <pc:chgData name="Adam McBride-Smith (he/him)" userId="S::adam.mcbride-smith2@oha.oregon.gov::7ca9b99c-3df8-4463-af10-63c9d4a817b8" providerId="AD" clId="Web-{265E3E85-3FAB-3C59-53C7-8ADF3B07A721}" dt="2024-11-27T23:41:12.363" v="27"/>
        <pc:sldMkLst>
          <pc:docMk/>
          <pc:sldMk cId="3042785516" sldId="283"/>
        </pc:sldMkLst>
      </pc:sldChg>
      <pc:sldChg chg="del">
        <pc:chgData name="Adam McBride-Smith (he/him)" userId="S::adam.mcbride-smith2@oha.oregon.gov::7ca9b99c-3df8-4463-af10-63c9d4a817b8" providerId="AD" clId="Web-{265E3E85-3FAB-3C59-53C7-8ADF3B07A721}" dt="2024-11-27T23:41:12.363" v="26"/>
        <pc:sldMkLst>
          <pc:docMk/>
          <pc:sldMk cId="2763590751" sldId="285"/>
        </pc:sldMkLst>
      </pc:sldChg>
      <pc:sldChg chg="del">
        <pc:chgData name="Adam McBride-Smith (he/him)" userId="S::adam.mcbride-smith2@oha.oregon.gov::7ca9b99c-3df8-4463-af10-63c9d4a817b8" providerId="AD" clId="Web-{265E3E85-3FAB-3C59-53C7-8ADF3B07A721}" dt="2024-11-27T23:43:04.942" v="55"/>
        <pc:sldMkLst>
          <pc:docMk/>
          <pc:sldMk cId="693065374" sldId="314"/>
        </pc:sldMkLst>
      </pc:sldChg>
      <pc:sldChg chg="ord">
        <pc:chgData name="Adam McBride-Smith (he/him)" userId="S::adam.mcbride-smith2@oha.oregon.gov::7ca9b99c-3df8-4463-af10-63c9d4a817b8" providerId="AD" clId="Web-{265E3E85-3FAB-3C59-53C7-8ADF3B07A721}" dt="2024-11-28T00:09:20.447" v="429"/>
        <pc:sldMkLst>
          <pc:docMk/>
          <pc:sldMk cId="768987117" sldId="322"/>
        </pc:sldMkLst>
      </pc:sldChg>
      <pc:sldChg chg="ord">
        <pc:chgData name="Adam McBride-Smith (he/him)" userId="S::adam.mcbride-smith2@oha.oregon.gov::7ca9b99c-3df8-4463-af10-63c9d4a817b8" providerId="AD" clId="Web-{265E3E85-3FAB-3C59-53C7-8ADF3B07A721}" dt="2024-11-28T00:09:20.447" v="427"/>
        <pc:sldMkLst>
          <pc:docMk/>
          <pc:sldMk cId="2829666168" sldId="323"/>
        </pc:sldMkLst>
      </pc:sldChg>
      <pc:sldChg chg="modSp">
        <pc:chgData name="Adam McBride-Smith (he/him)" userId="S::adam.mcbride-smith2@oha.oregon.gov::7ca9b99c-3df8-4463-af10-63c9d4a817b8" providerId="AD" clId="Web-{265E3E85-3FAB-3C59-53C7-8ADF3B07A721}" dt="2024-11-27T23:42:09.551" v="54" actId="20577"/>
        <pc:sldMkLst>
          <pc:docMk/>
          <pc:sldMk cId="2406837198" sldId="329"/>
        </pc:sldMkLst>
        <pc:spChg chg="mod">
          <ac:chgData name="Adam McBride-Smith (he/him)" userId="S::adam.mcbride-smith2@oha.oregon.gov::7ca9b99c-3df8-4463-af10-63c9d4a817b8" providerId="AD" clId="Web-{265E3E85-3FAB-3C59-53C7-8ADF3B07A721}" dt="2024-11-27T23:41:47.317" v="42" actId="20577"/>
          <ac:spMkLst>
            <pc:docMk/>
            <pc:sldMk cId="2406837198" sldId="329"/>
            <ac:spMk id="2" creationId="{049127DD-9FEB-FD9D-4C3D-79050ACA2E38}"/>
          </ac:spMkLst>
        </pc:spChg>
        <pc:spChg chg="mod">
          <ac:chgData name="Adam McBride-Smith (he/him)" userId="S::adam.mcbride-smith2@oha.oregon.gov::7ca9b99c-3df8-4463-af10-63c9d4a817b8" providerId="AD" clId="Web-{265E3E85-3FAB-3C59-53C7-8ADF3B07A721}" dt="2024-11-27T23:42:09.551" v="54" actId="20577"/>
          <ac:spMkLst>
            <pc:docMk/>
            <pc:sldMk cId="2406837198" sldId="329"/>
            <ac:spMk id="3" creationId="{3EEAB2F5-F52B-0C30-631F-F165A4A981FD}"/>
          </ac:spMkLst>
        </pc:spChg>
      </pc:sldChg>
      <pc:sldChg chg="modSp">
        <pc:chgData name="Adam McBride-Smith (he/him)" userId="S::adam.mcbride-smith2@oha.oregon.gov::7ca9b99c-3df8-4463-af10-63c9d4a817b8" providerId="AD" clId="Web-{265E3E85-3FAB-3C59-53C7-8ADF3B07A721}" dt="2024-11-27T23:44:29.180" v="78" actId="20577"/>
        <pc:sldMkLst>
          <pc:docMk/>
          <pc:sldMk cId="236265267" sldId="332"/>
        </pc:sldMkLst>
        <pc:spChg chg="mod">
          <ac:chgData name="Adam McBride-Smith (he/him)" userId="S::adam.mcbride-smith2@oha.oregon.gov::7ca9b99c-3df8-4463-af10-63c9d4a817b8" providerId="AD" clId="Web-{265E3E85-3FAB-3C59-53C7-8ADF3B07A721}" dt="2024-11-27T23:44:29.180" v="78" actId="20577"/>
          <ac:spMkLst>
            <pc:docMk/>
            <pc:sldMk cId="236265267" sldId="332"/>
            <ac:spMk id="2" creationId="{A5BEC767-7D4C-0F68-6D75-4549CB11874B}"/>
          </ac:spMkLst>
        </pc:spChg>
      </pc:sldChg>
      <pc:sldChg chg="ord">
        <pc:chgData name="Adam McBride-Smith (he/him)" userId="S::adam.mcbride-smith2@oha.oregon.gov::7ca9b99c-3df8-4463-af10-63c9d4a817b8" providerId="AD" clId="Web-{265E3E85-3FAB-3C59-53C7-8ADF3B07A721}" dt="2024-11-28T00:09:20.447" v="428"/>
        <pc:sldMkLst>
          <pc:docMk/>
          <pc:sldMk cId="2450437329" sldId="678"/>
        </pc:sldMkLst>
      </pc:sldChg>
      <pc:sldChg chg="modSp">
        <pc:chgData name="Adam McBride-Smith (he/him)" userId="S::adam.mcbride-smith2@oha.oregon.gov::7ca9b99c-3df8-4463-af10-63c9d4a817b8" providerId="AD" clId="Web-{265E3E85-3FAB-3C59-53C7-8ADF3B07A721}" dt="2024-11-27T23:34:13.781" v="3" actId="20577"/>
        <pc:sldMkLst>
          <pc:docMk/>
          <pc:sldMk cId="1595519055" sldId="691"/>
        </pc:sldMkLst>
        <pc:spChg chg="mod">
          <ac:chgData name="Adam McBride-Smith (he/him)" userId="S::adam.mcbride-smith2@oha.oregon.gov::7ca9b99c-3df8-4463-af10-63c9d4a817b8" providerId="AD" clId="Web-{265E3E85-3FAB-3C59-53C7-8ADF3B07A721}" dt="2024-11-27T23:34:13.781" v="3" actId="20577"/>
          <ac:spMkLst>
            <pc:docMk/>
            <pc:sldMk cId="1595519055" sldId="691"/>
            <ac:spMk id="7" creationId="{D4946CF6-FF90-EF2A-E48A-CD9E93F879F4}"/>
          </ac:spMkLst>
        </pc:spChg>
      </pc:sldChg>
      <pc:sldChg chg="modSp">
        <pc:chgData name="Adam McBride-Smith (he/him)" userId="S::adam.mcbride-smith2@oha.oregon.gov::7ca9b99c-3df8-4463-af10-63c9d4a817b8" providerId="AD" clId="Web-{265E3E85-3FAB-3C59-53C7-8ADF3B07A721}" dt="2024-11-27T23:46:53.697" v="88" actId="20577"/>
        <pc:sldMkLst>
          <pc:docMk/>
          <pc:sldMk cId="3957439778" sldId="692"/>
        </pc:sldMkLst>
        <pc:spChg chg="mod">
          <ac:chgData name="Adam McBride-Smith (he/him)" userId="S::adam.mcbride-smith2@oha.oregon.gov::7ca9b99c-3df8-4463-af10-63c9d4a817b8" providerId="AD" clId="Web-{265E3E85-3FAB-3C59-53C7-8ADF3B07A721}" dt="2024-11-27T23:46:53.697" v="88" actId="20577"/>
          <ac:spMkLst>
            <pc:docMk/>
            <pc:sldMk cId="3957439778" sldId="692"/>
            <ac:spMk id="3" creationId="{E705DB72-AE71-9321-BC16-4A902208ECAC}"/>
          </ac:spMkLst>
        </pc:spChg>
      </pc:sldChg>
      <pc:sldChg chg="delSp modSp new mod modClrScheme chgLayout">
        <pc:chgData name="Adam McBride-Smith (he/him)" userId="S::adam.mcbride-smith2@oha.oregon.gov::7ca9b99c-3df8-4463-af10-63c9d4a817b8" providerId="AD" clId="Web-{265E3E85-3FAB-3C59-53C7-8ADF3B07A721}" dt="2024-11-28T00:08:31.853" v="426" actId="20577"/>
        <pc:sldMkLst>
          <pc:docMk/>
          <pc:sldMk cId="1230438104" sldId="694"/>
        </pc:sldMkLst>
        <pc:spChg chg="mod ord">
          <ac:chgData name="Adam McBride-Smith (he/him)" userId="S::adam.mcbride-smith2@oha.oregon.gov::7ca9b99c-3df8-4463-af10-63c9d4a817b8" providerId="AD" clId="Web-{265E3E85-3FAB-3C59-53C7-8ADF3B07A721}" dt="2024-11-27T23:51:15.278" v="95" actId="20577"/>
          <ac:spMkLst>
            <pc:docMk/>
            <pc:sldMk cId="1230438104" sldId="694"/>
            <ac:spMk id="2" creationId="{017DE8B2-2D65-6FD7-5C5C-5084CD352967}"/>
          </ac:spMkLst>
        </pc:spChg>
        <pc:spChg chg="del">
          <ac:chgData name="Adam McBride-Smith (he/him)" userId="S::adam.mcbride-smith2@oha.oregon.gov::7ca9b99c-3df8-4463-af10-63c9d4a817b8" providerId="AD" clId="Web-{265E3E85-3FAB-3C59-53C7-8ADF3B07A721}" dt="2024-11-27T23:51:09.606" v="90"/>
          <ac:spMkLst>
            <pc:docMk/>
            <pc:sldMk cId="1230438104" sldId="694"/>
            <ac:spMk id="3" creationId="{8DA69E77-3663-DD41-2C7F-9FB4E5BCCCB1}"/>
          </ac:spMkLst>
        </pc:spChg>
        <pc:spChg chg="mod ord">
          <ac:chgData name="Adam McBride-Smith (he/him)" userId="S::adam.mcbride-smith2@oha.oregon.gov::7ca9b99c-3df8-4463-af10-63c9d4a817b8" providerId="AD" clId="Web-{265E3E85-3FAB-3C59-53C7-8ADF3B07A721}" dt="2024-11-28T00:08:31.853" v="426" actId="20577"/>
          <ac:spMkLst>
            <pc:docMk/>
            <pc:sldMk cId="1230438104" sldId="694"/>
            <ac:spMk id="4" creationId="{BD133FCC-86FC-4C4D-55E3-CC3A2BCA4723}"/>
          </ac:spMkLst>
        </pc:spChg>
        <pc:spChg chg="del">
          <ac:chgData name="Adam McBride-Smith (he/him)" userId="S::adam.mcbride-smith2@oha.oregon.gov::7ca9b99c-3df8-4463-af10-63c9d4a817b8" providerId="AD" clId="Web-{265E3E85-3FAB-3C59-53C7-8ADF3B07A721}" dt="2024-11-27T23:51:09.606" v="90"/>
          <ac:spMkLst>
            <pc:docMk/>
            <pc:sldMk cId="1230438104" sldId="694"/>
            <ac:spMk id="5" creationId="{DA1BE2A6-448C-63C2-C940-12C744E1BA8D}"/>
          </ac:spMkLst>
        </pc:spChg>
        <pc:spChg chg="del">
          <ac:chgData name="Adam McBride-Smith (he/him)" userId="S::adam.mcbride-smith2@oha.oregon.gov::7ca9b99c-3df8-4463-af10-63c9d4a817b8" providerId="AD" clId="Web-{265E3E85-3FAB-3C59-53C7-8ADF3B07A721}" dt="2024-11-27T23:51:09.606" v="90"/>
          <ac:spMkLst>
            <pc:docMk/>
            <pc:sldMk cId="1230438104" sldId="694"/>
            <ac:spMk id="6" creationId="{9AE0BDC6-0E70-A94E-101B-6FF837B01FB8}"/>
          </ac:spMkLst>
        </pc:spChg>
        <pc:spChg chg="mod ord">
          <ac:chgData name="Adam McBride-Smith (he/him)" userId="S::adam.mcbride-smith2@oha.oregon.gov::7ca9b99c-3df8-4463-af10-63c9d4a817b8" providerId="AD" clId="Web-{265E3E85-3FAB-3C59-53C7-8ADF3B07A721}" dt="2024-11-27T23:51:09.606" v="90"/>
          <ac:spMkLst>
            <pc:docMk/>
            <pc:sldMk cId="1230438104" sldId="694"/>
            <ac:spMk id="7" creationId="{31FE7E89-50EC-9057-B7C2-EC699F6E1A05}"/>
          </ac:spMkLst>
        </pc:spChg>
      </pc:sldChg>
    </pc:docChg>
  </pc:docChgLst>
  <pc:docChgLst>
    <pc:chgData name="Adam McBride-Smith (he/him)" userId="S::adam.mcbride-smith2@oha.oregon.gov::7ca9b99c-3df8-4463-af10-63c9d4a817b8" providerId="AD" clId="Web-{0DA57D01-D72E-4A93-5C46-95EEAB63CF3E}"/>
    <pc:docChg chg="modSld">
      <pc:chgData name="Adam McBride-Smith (he/him)" userId="S::adam.mcbride-smith2@oha.oregon.gov::7ca9b99c-3df8-4463-af10-63c9d4a817b8" providerId="AD" clId="Web-{0DA57D01-D72E-4A93-5C46-95EEAB63CF3E}" dt="2024-12-04T05:49:15.551" v="94" actId="20577"/>
      <pc:docMkLst>
        <pc:docMk/>
      </pc:docMkLst>
      <pc:sldChg chg="modSp">
        <pc:chgData name="Adam McBride-Smith (he/him)" userId="S::adam.mcbride-smith2@oha.oregon.gov::7ca9b99c-3df8-4463-af10-63c9d4a817b8" providerId="AD" clId="Web-{0DA57D01-D72E-4A93-5C46-95EEAB63CF3E}" dt="2024-12-04T05:49:15.551" v="94" actId="20577"/>
        <pc:sldMkLst>
          <pc:docMk/>
          <pc:sldMk cId="891666396" sldId="708"/>
        </pc:sldMkLst>
        <pc:spChg chg="mod">
          <ac:chgData name="Adam McBride-Smith (he/him)" userId="S::adam.mcbride-smith2@oha.oregon.gov::7ca9b99c-3df8-4463-af10-63c9d4a817b8" providerId="AD" clId="Web-{0DA57D01-D72E-4A93-5C46-95EEAB63CF3E}" dt="2024-12-04T05:49:15.551" v="94" actId="20577"/>
          <ac:spMkLst>
            <pc:docMk/>
            <pc:sldMk cId="891666396" sldId="708"/>
            <ac:spMk id="7" creationId="{C328CDF6-774D-E8B4-7B59-D4E5F2A863C1}"/>
          </ac:spMkLst>
        </pc:spChg>
      </pc:sldChg>
      <pc:sldChg chg="modSp">
        <pc:chgData name="Adam McBride-Smith (he/him)" userId="S::adam.mcbride-smith2@oha.oregon.gov::7ca9b99c-3df8-4463-af10-63c9d4a817b8" providerId="AD" clId="Web-{0DA57D01-D72E-4A93-5C46-95EEAB63CF3E}" dt="2024-12-04T05:48:45.738" v="92" actId="20577"/>
        <pc:sldMkLst>
          <pc:docMk/>
          <pc:sldMk cId="4008115988" sldId="711"/>
        </pc:sldMkLst>
        <pc:spChg chg="mod">
          <ac:chgData name="Adam McBride-Smith (he/him)" userId="S::adam.mcbride-smith2@oha.oregon.gov::7ca9b99c-3df8-4463-af10-63c9d4a817b8" providerId="AD" clId="Web-{0DA57D01-D72E-4A93-5C46-95EEAB63CF3E}" dt="2024-12-04T05:48:45.738" v="92" actId="20577"/>
          <ac:spMkLst>
            <pc:docMk/>
            <pc:sldMk cId="4008115988" sldId="711"/>
            <ac:spMk id="3" creationId="{B66D03A9-6694-6012-0451-2092663DC06F}"/>
          </ac:spMkLst>
        </pc:spChg>
      </pc:sldChg>
    </pc:docChg>
  </pc:docChgLst>
  <pc:docChgLst>
    <pc:chgData name="Adam McBride-Smith (he/him)" userId="7ca9b99c-3df8-4463-af10-63c9d4a817b8" providerId="ADAL" clId="{26C41D6C-5896-40E3-9D40-6F86AA6CB501}"/>
    <pc:docChg chg="delSld modSld sldOrd">
      <pc:chgData name="Adam McBride-Smith (he/him)" userId="7ca9b99c-3df8-4463-af10-63c9d4a817b8" providerId="ADAL" clId="{26C41D6C-5896-40E3-9D40-6F86AA6CB501}" dt="2024-12-05T19:01:07.798" v="270"/>
      <pc:docMkLst>
        <pc:docMk/>
      </pc:docMkLst>
      <pc:sldChg chg="del">
        <pc:chgData name="Adam McBride-Smith (he/him)" userId="7ca9b99c-3df8-4463-af10-63c9d4a817b8" providerId="ADAL" clId="{26C41D6C-5896-40E3-9D40-6F86AA6CB501}" dt="2024-12-05T18:56:15.465" v="0" actId="2696"/>
        <pc:sldMkLst>
          <pc:docMk/>
          <pc:sldMk cId="2172055812" sldId="712"/>
        </pc:sldMkLst>
      </pc:sldChg>
      <pc:sldChg chg="ord">
        <pc:chgData name="Adam McBride-Smith (he/him)" userId="7ca9b99c-3df8-4463-af10-63c9d4a817b8" providerId="ADAL" clId="{26C41D6C-5896-40E3-9D40-6F86AA6CB501}" dt="2024-12-05T19:01:07.798" v="270"/>
        <pc:sldMkLst>
          <pc:docMk/>
          <pc:sldMk cId="2189642091" sldId="713"/>
        </pc:sldMkLst>
      </pc:sldChg>
      <pc:sldChg chg="modSp mod">
        <pc:chgData name="Adam McBride-Smith (he/him)" userId="7ca9b99c-3df8-4463-af10-63c9d4a817b8" providerId="ADAL" clId="{26C41D6C-5896-40E3-9D40-6F86AA6CB501}" dt="2024-12-05T18:57:05.669" v="268" actId="962"/>
        <pc:sldMkLst>
          <pc:docMk/>
          <pc:sldMk cId="2488468621" sldId="716"/>
        </pc:sldMkLst>
        <pc:picChg chg="mod">
          <ac:chgData name="Adam McBride-Smith (he/him)" userId="7ca9b99c-3df8-4463-af10-63c9d4a817b8" providerId="ADAL" clId="{26C41D6C-5896-40E3-9D40-6F86AA6CB501}" dt="2024-12-05T18:56:47.853" v="94" actId="962"/>
          <ac:picMkLst>
            <pc:docMk/>
            <pc:sldMk cId="2488468621" sldId="716"/>
            <ac:picMk id="7" creationId="{68B19392-9C99-F84D-B754-94EB6B7AAE69}"/>
          </ac:picMkLst>
        </pc:picChg>
        <pc:picChg chg="mod">
          <ac:chgData name="Adam McBride-Smith (he/him)" userId="7ca9b99c-3df8-4463-af10-63c9d4a817b8" providerId="ADAL" clId="{26C41D6C-5896-40E3-9D40-6F86AA6CB501}" dt="2024-12-05T18:57:05.669" v="268" actId="962"/>
          <ac:picMkLst>
            <pc:docMk/>
            <pc:sldMk cId="2488468621" sldId="716"/>
            <ac:picMk id="9" creationId="{8DEA958D-9B0F-E84B-858D-81FD1E875F22}"/>
          </ac:picMkLst>
        </pc:picChg>
      </pc:sldChg>
    </pc:docChg>
  </pc:docChgLst>
  <pc:docChgLst>
    <pc:chgData name="Adam McBride-Smith (he/him)" userId="7ca9b99c-3df8-4463-af10-63c9d4a817b8" providerId="ADAL" clId="{B2880136-77EF-4C33-873F-0CAD4BF74CAA}"/>
    <pc:docChg chg="undo custSel addSld delSld modSld sldOrd">
      <pc:chgData name="Adam McBride-Smith (he/him)" userId="7ca9b99c-3df8-4463-af10-63c9d4a817b8" providerId="ADAL" clId="{B2880136-77EF-4C33-873F-0CAD4BF74CAA}" dt="2024-10-07T20:33:14.578" v="219" actId="20577"/>
      <pc:docMkLst>
        <pc:docMk/>
      </pc:docMkLst>
      <pc:sldChg chg="modSp mod">
        <pc:chgData name="Adam McBride-Smith (he/him)" userId="7ca9b99c-3df8-4463-af10-63c9d4a817b8" providerId="ADAL" clId="{B2880136-77EF-4C33-873F-0CAD4BF74CAA}" dt="2024-10-07T20:31:34.244" v="205" actId="27636"/>
        <pc:sldMkLst>
          <pc:docMk/>
          <pc:sldMk cId="3555414331" sldId="267"/>
        </pc:sldMkLst>
        <pc:spChg chg="mod">
          <ac:chgData name="Adam McBride-Smith (he/him)" userId="7ca9b99c-3df8-4463-af10-63c9d4a817b8" providerId="ADAL" clId="{B2880136-77EF-4C33-873F-0CAD4BF74CAA}" dt="2024-10-07T20:31:34.244" v="205" actId="27636"/>
          <ac:spMkLst>
            <pc:docMk/>
            <pc:sldMk cId="3555414331" sldId="267"/>
            <ac:spMk id="2" creationId="{AA2B4B5E-108C-0AF4-6A9E-25AD807F7BDF}"/>
          </ac:spMkLst>
        </pc:spChg>
      </pc:sldChg>
      <pc:sldChg chg="modSp mod">
        <pc:chgData name="Adam McBride-Smith (he/him)" userId="7ca9b99c-3df8-4463-af10-63c9d4a817b8" providerId="ADAL" clId="{B2880136-77EF-4C33-873F-0CAD4BF74CAA}" dt="2024-10-07T20:31:34.294" v="206" actId="27636"/>
        <pc:sldMkLst>
          <pc:docMk/>
          <pc:sldMk cId="3524562564" sldId="282"/>
        </pc:sldMkLst>
        <pc:spChg chg="mod">
          <ac:chgData name="Adam McBride-Smith (he/him)" userId="7ca9b99c-3df8-4463-af10-63c9d4a817b8" providerId="ADAL" clId="{B2880136-77EF-4C33-873F-0CAD4BF74CAA}" dt="2024-10-07T20:31:34.294" v="206" actId="27636"/>
          <ac:spMkLst>
            <pc:docMk/>
            <pc:sldMk cId="3524562564" sldId="282"/>
            <ac:spMk id="2" creationId="{AA2B4B5E-108C-0AF4-6A9E-25AD807F7BDF}"/>
          </ac:spMkLst>
        </pc:spChg>
      </pc:sldChg>
      <pc:sldChg chg="modSp mod">
        <pc:chgData name="Adam McBride-Smith (he/him)" userId="7ca9b99c-3df8-4463-af10-63c9d4a817b8" providerId="ADAL" clId="{B2880136-77EF-4C33-873F-0CAD4BF74CAA}" dt="2024-10-01T21:13:48.244" v="29" actId="20577"/>
        <pc:sldMkLst>
          <pc:docMk/>
          <pc:sldMk cId="3042785516" sldId="283"/>
        </pc:sldMkLst>
        <pc:spChg chg="mod">
          <ac:chgData name="Adam McBride-Smith (he/him)" userId="7ca9b99c-3df8-4463-af10-63c9d4a817b8" providerId="ADAL" clId="{B2880136-77EF-4C33-873F-0CAD4BF74CAA}" dt="2024-10-01T21:13:48.244" v="29" actId="20577"/>
          <ac:spMkLst>
            <pc:docMk/>
            <pc:sldMk cId="3042785516" sldId="283"/>
            <ac:spMk id="3" creationId="{E705DB72-AE71-9321-BC16-4A902208ECAC}"/>
          </ac:spMkLst>
        </pc:spChg>
      </pc:sldChg>
      <pc:sldChg chg="modSp mod">
        <pc:chgData name="Adam McBride-Smith (he/him)" userId="7ca9b99c-3df8-4463-af10-63c9d4a817b8" providerId="ADAL" clId="{B2880136-77EF-4C33-873F-0CAD4BF74CAA}" dt="2024-10-07T20:31:34.294" v="209" actId="27636"/>
        <pc:sldMkLst>
          <pc:docMk/>
          <pc:sldMk cId="2292352718" sldId="286"/>
        </pc:sldMkLst>
        <pc:spChg chg="mod">
          <ac:chgData name="Adam McBride-Smith (he/him)" userId="7ca9b99c-3df8-4463-af10-63c9d4a817b8" providerId="ADAL" clId="{B2880136-77EF-4C33-873F-0CAD4BF74CAA}" dt="2024-10-07T20:31:34.294" v="209" actId="27636"/>
          <ac:spMkLst>
            <pc:docMk/>
            <pc:sldMk cId="2292352718" sldId="286"/>
            <ac:spMk id="2" creationId="{AA2B4B5E-108C-0AF4-6A9E-25AD807F7BDF}"/>
          </ac:spMkLst>
        </pc:spChg>
      </pc:sldChg>
      <pc:sldChg chg="modSp mod">
        <pc:chgData name="Adam McBride-Smith (he/him)" userId="7ca9b99c-3df8-4463-af10-63c9d4a817b8" providerId="ADAL" clId="{B2880136-77EF-4C33-873F-0CAD4BF74CAA}" dt="2024-10-07T20:31:34.311" v="211" actId="27636"/>
        <pc:sldMkLst>
          <pc:docMk/>
          <pc:sldMk cId="3135813617" sldId="287"/>
        </pc:sldMkLst>
        <pc:spChg chg="mod">
          <ac:chgData name="Adam McBride-Smith (he/him)" userId="7ca9b99c-3df8-4463-af10-63c9d4a817b8" providerId="ADAL" clId="{B2880136-77EF-4C33-873F-0CAD4BF74CAA}" dt="2024-10-07T20:31:34.311" v="211" actId="27636"/>
          <ac:spMkLst>
            <pc:docMk/>
            <pc:sldMk cId="3135813617" sldId="287"/>
            <ac:spMk id="2" creationId="{AA2B4B5E-108C-0AF4-6A9E-25AD807F7BDF}"/>
          </ac:spMkLst>
        </pc:spChg>
      </pc:sldChg>
      <pc:sldChg chg="modSp mod">
        <pc:chgData name="Adam McBride-Smith (he/him)" userId="7ca9b99c-3df8-4463-af10-63c9d4a817b8" providerId="ADAL" clId="{B2880136-77EF-4C33-873F-0CAD4BF74CAA}" dt="2024-10-07T20:31:34.311" v="212" actId="27636"/>
        <pc:sldMkLst>
          <pc:docMk/>
          <pc:sldMk cId="4122469711" sldId="297"/>
        </pc:sldMkLst>
        <pc:spChg chg="mod">
          <ac:chgData name="Adam McBride-Smith (he/him)" userId="7ca9b99c-3df8-4463-af10-63c9d4a817b8" providerId="ADAL" clId="{B2880136-77EF-4C33-873F-0CAD4BF74CAA}" dt="2024-10-07T20:31:34.311" v="212" actId="27636"/>
          <ac:spMkLst>
            <pc:docMk/>
            <pc:sldMk cId="4122469711" sldId="297"/>
            <ac:spMk id="2" creationId="{8BA2E725-0CD1-EF01-6DB9-A13EE7973419}"/>
          </ac:spMkLst>
        </pc:spChg>
      </pc:sldChg>
      <pc:sldChg chg="modSp mod">
        <pc:chgData name="Adam McBride-Smith (he/him)" userId="7ca9b99c-3df8-4463-af10-63c9d4a817b8" providerId="ADAL" clId="{B2880136-77EF-4C33-873F-0CAD4BF74CAA}" dt="2024-10-07T20:31:34.318" v="213" actId="27636"/>
        <pc:sldMkLst>
          <pc:docMk/>
          <pc:sldMk cId="4202362076" sldId="298"/>
        </pc:sldMkLst>
        <pc:spChg chg="mod">
          <ac:chgData name="Adam McBride-Smith (he/him)" userId="7ca9b99c-3df8-4463-af10-63c9d4a817b8" providerId="ADAL" clId="{B2880136-77EF-4C33-873F-0CAD4BF74CAA}" dt="2024-10-07T20:31:34.318" v="213" actId="27636"/>
          <ac:spMkLst>
            <pc:docMk/>
            <pc:sldMk cId="4202362076" sldId="298"/>
            <ac:spMk id="2" creationId="{366D178E-A744-AA5B-875A-4E50E953581B}"/>
          </ac:spMkLst>
        </pc:spChg>
      </pc:sldChg>
      <pc:sldChg chg="modSp mod">
        <pc:chgData name="Adam McBride-Smith (he/him)" userId="7ca9b99c-3df8-4463-af10-63c9d4a817b8" providerId="ADAL" clId="{B2880136-77EF-4C33-873F-0CAD4BF74CAA}" dt="2024-10-07T20:33:14.578" v="219" actId="20577"/>
        <pc:sldMkLst>
          <pc:docMk/>
          <pc:sldMk cId="1474030306" sldId="300"/>
        </pc:sldMkLst>
        <pc:spChg chg="mod">
          <ac:chgData name="Adam McBride-Smith (he/him)" userId="7ca9b99c-3df8-4463-af10-63c9d4a817b8" providerId="ADAL" clId="{B2880136-77EF-4C33-873F-0CAD4BF74CAA}" dt="2024-10-07T20:31:34.318" v="214" actId="27636"/>
          <ac:spMkLst>
            <pc:docMk/>
            <pc:sldMk cId="1474030306" sldId="300"/>
            <ac:spMk id="2" creationId="{8EA9511E-FE29-321F-E2FB-E0BA8B212F36}"/>
          </ac:spMkLst>
        </pc:spChg>
        <pc:spChg chg="mod">
          <ac:chgData name="Adam McBride-Smith (he/him)" userId="7ca9b99c-3df8-4463-af10-63c9d4a817b8" providerId="ADAL" clId="{B2880136-77EF-4C33-873F-0CAD4BF74CAA}" dt="2024-10-07T20:33:14.578" v="219" actId="20577"/>
          <ac:spMkLst>
            <pc:docMk/>
            <pc:sldMk cId="1474030306" sldId="300"/>
            <ac:spMk id="8" creationId="{E178B551-B63C-6082-ED6C-D23303AF11A4}"/>
          </ac:spMkLst>
        </pc:spChg>
      </pc:sldChg>
      <pc:sldChg chg="modSp mod">
        <pc:chgData name="Adam McBride-Smith (he/him)" userId="7ca9b99c-3df8-4463-af10-63c9d4a817b8" providerId="ADAL" clId="{B2880136-77EF-4C33-873F-0CAD4BF74CAA}" dt="2024-10-07T20:31:34.311" v="210" actId="27636"/>
        <pc:sldMkLst>
          <pc:docMk/>
          <pc:sldMk cId="2470313642" sldId="301"/>
        </pc:sldMkLst>
        <pc:spChg chg="mod">
          <ac:chgData name="Adam McBride-Smith (he/him)" userId="7ca9b99c-3df8-4463-af10-63c9d4a817b8" providerId="ADAL" clId="{B2880136-77EF-4C33-873F-0CAD4BF74CAA}" dt="2024-10-07T20:31:34.311" v="210" actId="27636"/>
          <ac:spMkLst>
            <pc:docMk/>
            <pc:sldMk cId="2470313642" sldId="301"/>
            <ac:spMk id="2" creationId="{1D95940D-EFA3-2BA0-3D38-1C8E1D3C83AF}"/>
          </ac:spMkLst>
        </pc:spChg>
      </pc:sldChg>
      <pc:sldChg chg="modSp mod">
        <pc:chgData name="Adam McBride-Smith (he/him)" userId="7ca9b99c-3df8-4463-af10-63c9d4a817b8" providerId="ADAL" clId="{B2880136-77EF-4C33-873F-0CAD4BF74CAA}" dt="2024-10-01T21:44:31.036" v="69" actId="20577"/>
        <pc:sldMkLst>
          <pc:docMk/>
          <pc:sldMk cId="768987117" sldId="322"/>
        </pc:sldMkLst>
        <pc:spChg chg="mod">
          <ac:chgData name="Adam McBride-Smith (he/him)" userId="7ca9b99c-3df8-4463-af10-63c9d4a817b8" providerId="ADAL" clId="{B2880136-77EF-4C33-873F-0CAD4BF74CAA}" dt="2024-10-01T21:44:31.036" v="69" actId="20577"/>
          <ac:spMkLst>
            <pc:docMk/>
            <pc:sldMk cId="768987117" sldId="322"/>
            <ac:spMk id="3" creationId="{E705DB72-AE71-9321-BC16-4A902208ECAC}"/>
          </ac:spMkLst>
        </pc:spChg>
      </pc:sldChg>
      <pc:sldChg chg="modSp mod">
        <pc:chgData name="Adam McBride-Smith (he/him)" userId="7ca9b99c-3df8-4463-af10-63c9d4a817b8" providerId="ADAL" clId="{B2880136-77EF-4C33-873F-0CAD4BF74CAA}" dt="2024-10-01T21:47:36.819" v="86" actId="1076"/>
        <pc:sldMkLst>
          <pc:docMk/>
          <pc:sldMk cId="2829666168" sldId="323"/>
        </pc:sldMkLst>
        <pc:spChg chg="mod">
          <ac:chgData name="Adam McBride-Smith (he/him)" userId="7ca9b99c-3df8-4463-af10-63c9d4a817b8" providerId="ADAL" clId="{B2880136-77EF-4C33-873F-0CAD4BF74CAA}" dt="2024-10-01T21:47:36.819" v="86" actId="1076"/>
          <ac:spMkLst>
            <pc:docMk/>
            <pc:sldMk cId="2829666168" sldId="323"/>
            <ac:spMk id="7" creationId="{81BB0258-D5B3-495B-3EF1-7D49488B5CB9}"/>
          </ac:spMkLst>
        </pc:spChg>
      </pc:sldChg>
      <pc:sldChg chg="modSp mod">
        <pc:chgData name="Adam McBride-Smith (he/him)" userId="7ca9b99c-3df8-4463-af10-63c9d4a817b8" providerId="ADAL" clId="{B2880136-77EF-4C33-873F-0CAD4BF74CAA}" dt="2024-10-01T21:58:09.813" v="163" actId="20577"/>
        <pc:sldMkLst>
          <pc:docMk/>
          <pc:sldMk cId="2517365505" sldId="324"/>
        </pc:sldMkLst>
        <pc:spChg chg="mod">
          <ac:chgData name="Adam McBride-Smith (he/him)" userId="7ca9b99c-3df8-4463-af10-63c9d4a817b8" providerId="ADAL" clId="{B2880136-77EF-4C33-873F-0CAD4BF74CAA}" dt="2024-10-01T21:58:09.813" v="163" actId="20577"/>
          <ac:spMkLst>
            <pc:docMk/>
            <pc:sldMk cId="2517365505" sldId="324"/>
            <ac:spMk id="4" creationId="{11E99732-57FB-11CD-D4F9-8851D7DD2A5A}"/>
          </ac:spMkLst>
        </pc:spChg>
      </pc:sldChg>
      <pc:sldChg chg="modSp mod">
        <pc:chgData name="Adam McBride-Smith (he/him)" userId="7ca9b99c-3df8-4463-af10-63c9d4a817b8" providerId="ADAL" clId="{B2880136-77EF-4C33-873F-0CAD4BF74CAA}" dt="2024-10-01T21:11:14.394" v="28" actId="20577"/>
        <pc:sldMkLst>
          <pc:docMk/>
          <pc:sldMk cId="0" sldId="328"/>
        </pc:sldMkLst>
        <pc:spChg chg="mod">
          <ac:chgData name="Adam McBride-Smith (he/him)" userId="7ca9b99c-3df8-4463-af10-63c9d4a817b8" providerId="ADAL" clId="{B2880136-77EF-4C33-873F-0CAD4BF74CAA}" dt="2024-10-01T21:11:14.394" v="28" actId="20577"/>
          <ac:spMkLst>
            <pc:docMk/>
            <pc:sldMk cId="0" sldId="328"/>
            <ac:spMk id="65" creationId="{00000000-0000-0000-0000-000000000000}"/>
          </ac:spMkLst>
        </pc:spChg>
      </pc:sldChg>
      <pc:sldChg chg="del">
        <pc:chgData name="Adam McBride-Smith (he/him)" userId="7ca9b99c-3df8-4463-af10-63c9d4a817b8" providerId="ADAL" clId="{B2880136-77EF-4C33-873F-0CAD4BF74CAA}" dt="2024-10-01T21:30:55.628" v="68" actId="47"/>
        <pc:sldMkLst>
          <pc:docMk/>
          <pc:sldMk cId="395759935" sldId="332"/>
        </pc:sldMkLst>
      </pc:sldChg>
      <pc:sldChg chg="modSp mod">
        <pc:chgData name="Adam McBride-Smith (he/him)" userId="7ca9b99c-3df8-4463-af10-63c9d4a817b8" providerId="ADAL" clId="{B2880136-77EF-4C33-873F-0CAD4BF74CAA}" dt="2024-10-01T21:27:37.528" v="67" actId="20577"/>
        <pc:sldMkLst>
          <pc:docMk/>
          <pc:sldMk cId="3698215796" sldId="350"/>
        </pc:sldMkLst>
        <pc:spChg chg="mod">
          <ac:chgData name="Adam McBride-Smith (he/him)" userId="7ca9b99c-3df8-4463-af10-63c9d4a817b8" providerId="ADAL" clId="{B2880136-77EF-4C33-873F-0CAD4BF74CAA}" dt="2024-10-01T21:27:37.528" v="67" actId="20577"/>
          <ac:spMkLst>
            <pc:docMk/>
            <pc:sldMk cId="3698215796" sldId="350"/>
            <ac:spMk id="3" creationId="{E705DB72-AE71-9321-BC16-4A902208ECAC}"/>
          </ac:spMkLst>
        </pc:spChg>
      </pc:sldChg>
      <pc:sldChg chg="modSp mod">
        <pc:chgData name="Adam McBride-Smith (he/him)" userId="7ca9b99c-3df8-4463-af10-63c9d4a817b8" providerId="ADAL" clId="{B2880136-77EF-4C33-873F-0CAD4BF74CAA}" dt="2024-10-01T21:49:26.044" v="106" actId="20577"/>
        <pc:sldMkLst>
          <pc:docMk/>
          <pc:sldMk cId="3459602619" sldId="672"/>
        </pc:sldMkLst>
        <pc:spChg chg="mod">
          <ac:chgData name="Adam McBride-Smith (he/him)" userId="7ca9b99c-3df8-4463-af10-63c9d4a817b8" providerId="ADAL" clId="{B2880136-77EF-4C33-873F-0CAD4BF74CAA}" dt="2024-10-01T21:49:26.044" v="106" actId="20577"/>
          <ac:spMkLst>
            <pc:docMk/>
            <pc:sldMk cId="3459602619" sldId="672"/>
            <ac:spMk id="4" creationId="{11E99732-57FB-11CD-D4F9-8851D7DD2A5A}"/>
          </ac:spMkLst>
        </pc:spChg>
      </pc:sldChg>
      <pc:sldChg chg="modSp mod">
        <pc:chgData name="Adam McBride-Smith (he/him)" userId="7ca9b99c-3df8-4463-af10-63c9d4a817b8" providerId="ADAL" clId="{B2880136-77EF-4C33-873F-0CAD4BF74CAA}" dt="2024-10-01T21:47:11.444" v="83" actId="20577"/>
        <pc:sldMkLst>
          <pc:docMk/>
          <pc:sldMk cId="2450437329" sldId="678"/>
        </pc:sldMkLst>
        <pc:spChg chg="mod">
          <ac:chgData name="Adam McBride-Smith (he/him)" userId="7ca9b99c-3df8-4463-af10-63c9d4a817b8" providerId="ADAL" clId="{B2880136-77EF-4C33-873F-0CAD4BF74CAA}" dt="2024-10-01T21:47:11.444" v="83" actId="20577"/>
          <ac:spMkLst>
            <pc:docMk/>
            <pc:sldMk cId="2450437329" sldId="678"/>
            <ac:spMk id="3" creationId="{E705DB72-AE71-9321-BC16-4A902208ECAC}"/>
          </ac:spMkLst>
        </pc:spChg>
      </pc:sldChg>
      <pc:sldChg chg="modSp mod">
        <pc:chgData name="Adam McBride-Smith (he/him)" userId="7ca9b99c-3df8-4463-af10-63c9d4a817b8" providerId="ADAL" clId="{B2880136-77EF-4C33-873F-0CAD4BF74CAA}" dt="2024-10-07T19:10:04.958" v="204" actId="20577"/>
        <pc:sldMkLst>
          <pc:docMk/>
          <pc:sldMk cId="3808296054" sldId="680"/>
        </pc:sldMkLst>
        <pc:spChg chg="mod">
          <ac:chgData name="Adam McBride-Smith (he/him)" userId="7ca9b99c-3df8-4463-af10-63c9d4a817b8" providerId="ADAL" clId="{B2880136-77EF-4C33-873F-0CAD4BF74CAA}" dt="2024-10-07T19:10:04.958" v="204" actId="20577"/>
          <ac:spMkLst>
            <pc:docMk/>
            <pc:sldMk cId="3808296054" sldId="680"/>
            <ac:spMk id="3" creationId="{6292979E-E0BF-D242-BCC9-74CDDF3E103A}"/>
          </ac:spMkLst>
        </pc:spChg>
      </pc:sldChg>
      <pc:sldChg chg="ord">
        <pc:chgData name="Adam McBride-Smith (he/him)" userId="7ca9b99c-3df8-4463-af10-63c9d4a817b8" providerId="ADAL" clId="{B2880136-77EF-4C33-873F-0CAD4BF74CAA}" dt="2024-10-01T21:05:41.141" v="1"/>
        <pc:sldMkLst>
          <pc:docMk/>
          <pc:sldMk cId="512088969" sldId="683"/>
        </pc:sldMkLst>
      </pc:sldChg>
      <pc:sldChg chg="modSp mod ord">
        <pc:chgData name="Adam McBride-Smith (he/him)" userId="7ca9b99c-3df8-4463-af10-63c9d4a817b8" providerId="ADAL" clId="{B2880136-77EF-4C33-873F-0CAD4BF74CAA}" dt="2024-10-01T21:07:42.844" v="27" actId="20577"/>
        <pc:sldMkLst>
          <pc:docMk/>
          <pc:sldMk cId="3875962673" sldId="684"/>
        </pc:sldMkLst>
        <pc:spChg chg="mod">
          <ac:chgData name="Adam McBride-Smith (he/him)" userId="7ca9b99c-3df8-4463-af10-63c9d4a817b8" providerId="ADAL" clId="{B2880136-77EF-4C33-873F-0CAD4BF74CAA}" dt="2024-10-01T21:07:42.844" v="27" actId="20577"/>
          <ac:spMkLst>
            <pc:docMk/>
            <pc:sldMk cId="3875962673" sldId="684"/>
            <ac:spMk id="65" creationId="{00000000-0000-0000-0000-000000000000}"/>
          </ac:spMkLst>
        </pc:spChg>
      </pc:sldChg>
      <pc:sldChg chg="modSp mod">
        <pc:chgData name="Adam McBride-Smith (he/him)" userId="7ca9b99c-3df8-4463-af10-63c9d4a817b8" providerId="ADAL" clId="{B2880136-77EF-4C33-873F-0CAD4BF74CAA}" dt="2024-10-01T21:18:18.178" v="41" actId="20577"/>
        <pc:sldMkLst>
          <pc:docMk/>
          <pc:sldMk cId="2423436252" sldId="687"/>
        </pc:sldMkLst>
        <pc:spChg chg="mod">
          <ac:chgData name="Adam McBride-Smith (he/him)" userId="7ca9b99c-3df8-4463-af10-63c9d4a817b8" providerId="ADAL" clId="{B2880136-77EF-4C33-873F-0CAD4BF74CAA}" dt="2024-10-01T21:18:18.178" v="41" actId="20577"/>
          <ac:spMkLst>
            <pc:docMk/>
            <pc:sldMk cId="2423436252" sldId="687"/>
            <ac:spMk id="65" creationId="{00000000-0000-0000-0000-000000000000}"/>
          </ac:spMkLst>
        </pc:spChg>
      </pc:sldChg>
      <pc:sldChg chg="modSp add del mod ord">
        <pc:chgData name="Adam McBride-Smith (he/him)" userId="7ca9b99c-3df8-4463-af10-63c9d4a817b8" providerId="ADAL" clId="{B2880136-77EF-4C33-873F-0CAD4BF74CAA}" dt="2024-10-01T21:53:59.411" v="140" actId="2696"/>
        <pc:sldMkLst>
          <pc:docMk/>
          <pc:sldMk cId="841462311" sldId="689"/>
        </pc:sldMkLst>
        <pc:spChg chg="mod">
          <ac:chgData name="Adam McBride-Smith (he/him)" userId="7ca9b99c-3df8-4463-af10-63c9d4a817b8" providerId="ADAL" clId="{B2880136-77EF-4C33-873F-0CAD4BF74CAA}" dt="2024-10-01T21:53:30.694" v="139" actId="20577"/>
          <ac:spMkLst>
            <pc:docMk/>
            <pc:sldMk cId="841462311" sldId="689"/>
            <ac:spMk id="4" creationId="{11E99732-57FB-11CD-D4F9-8851D7DD2A5A}"/>
          </ac:spMkLst>
        </pc:spChg>
      </pc:sldChg>
      <pc:sldChg chg="modSp mod">
        <pc:chgData name="Adam McBride-Smith (he/him)" userId="7ca9b99c-3df8-4463-af10-63c9d4a817b8" providerId="ADAL" clId="{B2880136-77EF-4C33-873F-0CAD4BF74CAA}" dt="2024-10-07T20:31:34.294" v="207" actId="27636"/>
        <pc:sldMkLst>
          <pc:docMk/>
          <pc:sldMk cId="1474535847" sldId="689"/>
        </pc:sldMkLst>
        <pc:spChg chg="mod">
          <ac:chgData name="Adam McBride-Smith (he/him)" userId="7ca9b99c-3df8-4463-af10-63c9d4a817b8" providerId="ADAL" clId="{B2880136-77EF-4C33-873F-0CAD4BF74CAA}" dt="2024-10-07T20:31:34.294" v="207" actId="27636"/>
          <ac:spMkLst>
            <pc:docMk/>
            <pc:sldMk cId="1474535847" sldId="689"/>
            <ac:spMk id="2" creationId="{AA2B4B5E-108C-0AF4-6A9E-25AD807F7BDF}"/>
          </ac:spMkLst>
        </pc:spChg>
      </pc:sldChg>
      <pc:sldChg chg="delSp modSp new del mod">
        <pc:chgData name="Adam McBride-Smith (he/him)" userId="7ca9b99c-3df8-4463-af10-63c9d4a817b8" providerId="ADAL" clId="{B2880136-77EF-4C33-873F-0CAD4BF74CAA}" dt="2024-10-01T21:53:19.461" v="135" actId="47"/>
        <pc:sldMkLst>
          <pc:docMk/>
          <pc:sldMk cId="2580642763" sldId="689"/>
        </pc:sldMkLst>
        <pc:spChg chg="mod">
          <ac:chgData name="Adam McBride-Smith (he/him)" userId="7ca9b99c-3df8-4463-af10-63c9d4a817b8" providerId="ADAL" clId="{B2880136-77EF-4C33-873F-0CAD4BF74CAA}" dt="2024-10-01T21:52:59.010" v="134" actId="20577"/>
          <ac:spMkLst>
            <pc:docMk/>
            <pc:sldMk cId="2580642763" sldId="689"/>
            <ac:spMk id="2" creationId="{B1A53DDA-B89A-BA80-927F-67AA780755CA}"/>
          </ac:spMkLst>
        </pc:spChg>
        <pc:spChg chg="mod">
          <ac:chgData name="Adam McBride-Smith (he/him)" userId="7ca9b99c-3df8-4463-af10-63c9d4a817b8" providerId="ADAL" clId="{B2880136-77EF-4C33-873F-0CAD4BF74CAA}" dt="2024-10-01T21:52:50.978" v="109" actId="6549"/>
          <ac:spMkLst>
            <pc:docMk/>
            <pc:sldMk cId="2580642763" sldId="689"/>
            <ac:spMk id="4" creationId="{A268B361-CE02-B033-0F66-E9F090061EC7}"/>
          </ac:spMkLst>
        </pc:spChg>
        <pc:spChg chg="del">
          <ac:chgData name="Adam McBride-Smith (he/him)" userId="7ca9b99c-3df8-4463-af10-63c9d4a817b8" providerId="ADAL" clId="{B2880136-77EF-4C33-873F-0CAD4BF74CAA}" dt="2024-10-01T21:52:47.740" v="108" actId="478"/>
          <ac:spMkLst>
            <pc:docMk/>
            <pc:sldMk cId="2580642763" sldId="689"/>
            <ac:spMk id="5" creationId="{BC745FFA-BAD6-8883-6AFE-5538B5930779}"/>
          </ac:spMkLst>
        </pc:spChg>
      </pc:sldChg>
      <pc:sldChg chg="modSp mod">
        <pc:chgData name="Adam McBride-Smith (he/him)" userId="7ca9b99c-3df8-4463-af10-63c9d4a817b8" providerId="ADAL" clId="{B2880136-77EF-4C33-873F-0CAD4BF74CAA}" dt="2024-10-07T20:31:34.294" v="208" actId="27636"/>
        <pc:sldMkLst>
          <pc:docMk/>
          <pc:sldMk cId="375571995" sldId="690"/>
        </pc:sldMkLst>
        <pc:spChg chg="mod">
          <ac:chgData name="Adam McBride-Smith (he/him)" userId="7ca9b99c-3df8-4463-af10-63c9d4a817b8" providerId="ADAL" clId="{B2880136-77EF-4C33-873F-0CAD4BF74CAA}" dt="2024-10-07T20:31:34.294" v="208" actId="27636"/>
          <ac:spMkLst>
            <pc:docMk/>
            <pc:sldMk cId="375571995" sldId="690"/>
            <ac:spMk id="2" creationId="{AA2B4B5E-108C-0AF4-6A9E-25AD807F7BDF}"/>
          </ac:spMkLst>
        </pc:spChg>
      </pc:sldChg>
    </pc:docChg>
  </pc:docChgLst>
</pc:chgInfo>
</file>

<file path=ppt/comments/modernComment_2CA_E0A2D951.xml><?xml version="1.0" encoding="utf-8"?>
<p188:cmLst xmlns:a="http://schemas.openxmlformats.org/drawingml/2006/main" xmlns:r="http://schemas.openxmlformats.org/officeDocument/2006/relationships" xmlns:p188="http://schemas.microsoft.com/office/powerpoint/2018/8/main">
  <p188:cm id="{8FDD133F-2DF8-E74E-B534-7866B1B8E7F2}" authorId="{76E72763-4942-1E27-C0BB-96D6578B089A}" created="2024-12-05T08:34:42.488">
    <ac:deMkLst xmlns:ac="http://schemas.microsoft.com/office/drawing/2013/main/command">
      <pc:docMk xmlns:pc="http://schemas.microsoft.com/office/powerpoint/2013/main/command"/>
      <pc:sldMk xmlns:pc="http://schemas.microsoft.com/office/powerpoint/2013/main/command" cId="3768768849" sldId="714"/>
      <ac:spMk id="2" creationId="{55B6F024-D8F5-3145-BF66-793FC29F91A8}"/>
    </ac:deMkLst>
    <p188:txBody>
      <a:bodyPr/>
      <a:lstStyle/>
      <a:p>
        <a:r>
          <a:rPr lang="en-US"/>
          <a:t>[@Adam McBride-Smith (he/him)] thoughts on this slide’s formatting? </a:t>
        </a:r>
      </a:p>
    </p188:txBody>
  </p188:cm>
</p188:cmLst>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4BF7A0-AB42-43CD-A3F0-FBA26718AE17}" type="doc">
      <dgm:prSet loTypeId="urn:microsoft.com/office/officeart/2008/layout/LinedList" loCatId="list" qsTypeId="urn:microsoft.com/office/officeart/2005/8/quickstyle/simple2" qsCatId="simple" csTypeId="urn:microsoft.com/office/officeart/2005/8/colors/accent3_2" csCatId="accent3"/>
      <dgm:spPr/>
      <dgm:t>
        <a:bodyPr/>
        <a:lstStyle/>
        <a:p>
          <a:endParaRPr lang="en-US"/>
        </a:p>
      </dgm:t>
    </dgm:pt>
    <dgm:pt modelId="{CA1AA704-B5F7-4392-9FA0-73A8CB63638C}">
      <dgm:prSet/>
      <dgm:spPr/>
      <dgm:t>
        <a:bodyPr/>
        <a:lstStyle/>
        <a:p>
          <a:r>
            <a:rPr lang="en-US" b="0" i="0" baseline="0" dirty="0"/>
            <a:t>How disability interacts with medical fields, social culture, educational and government institutions, and the workforce</a:t>
          </a:r>
          <a:endParaRPr lang="en-US" dirty="0"/>
        </a:p>
      </dgm:t>
    </dgm:pt>
    <dgm:pt modelId="{251BA519-8548-4419-8D19-822A02831DF8}" type="parTrans" cxnId="{21B12061-4C00-4BF5-832F-9D5AAFD3E200}">
      <dgm:prSet/>
      <dgm:spPr/>
      <dgm:t>
        <a:bodyPr/>
        <a:lstStyle/>
        <a:p>
          <a:endParaRPr lang="en-US"/>
        </a:p>
      </dgm:t>
    </dgm:pt>
    <dgm:pt modelId="{1BE4B540-A753-4DBA-8AB5-43CB8B283526}" type="sibTrans" cxnId="{21B12061-4C00-4BF5-832F-9D5AAFD3E200}">
      <dgm:prSet/>
      <dgm:spPr/>
      <dgm:t>
        <a:bodyPr/>
        <a:lstStyle/>
        <a:p>
          <a:endParaRPr lang="en-US"/>
        </a:p>
      </dgm:t>
    </dgm:pt>
    <dgm:pt modelId="{C73B0A56-4ED2-4C70-A3A6-C90A2D45BBC6}">
      <dgm:prSet/>
      <dgm:spPr/>
      <dgm:t>
        <a:bodyPr/>
        <a:lstStyle/>
        <a:p>
          <a:r>
            <a:rPr lang="en-US" b="0" i="0" baseline="0"/>
            <a:t>Sets of beliefs that explain social attitudes and actions toward disability</a:t>
          </a:r>
          <a:endParaRPr lang="en-US"/>
        </a:p>
      </dgm:t>
    </dgm:pt>
    <dgm:pt modelId="{2F0C3DDE-132F-4D77-B591-B2350BC25441}" type="parTrans" cxnId="{92E939F1-2383-469D-A59B-4BA7EC608536}">
      <dgm:prSet/>
      <dgm:spPr/>
      <dgm:t>
        <a:bodyPr/>
        <a:lstStyle/>
        <a:p>
          <a:endParaRPr lang="en-US"/>
        </a:p>
      </dgm:t>
    </dgm:pt>
    <dgm:pt modelId="{9660130F-7128-4748-8BC0-AB9992E6793E}" type="sibTrans" cxnId="{92E939F1-2383-469D-A59B-4BA7EC608536}">
      <dgm:prSet/>
      <dgm:spPr/>
      <dgm:t>
        <a:bodyPr/>
        <a:lstStyle/>
        <a:p>
          <a:endParaRPr lang="en-US"/>
        </a:p>
      </dgm:t>
    </dgm:pt>
    <dgm:pt modelId="{D2103B1E-3572-8442-83AE-E8E8E00B5D59}" type="pres">
      <dgm:prSet presAssocID="{884BF7A0-AB42-43CD-A3F0-FBA26718AE17}" presName="vert0" presStyleCnt="0">
        <dgm:presLayoutVars>
          <dgm:dir/>
          <dgm:animOne val="branch"/>
          <dgm:animLvl val="lvl"/>
        </dgm:presLayoutVars>
      </dgm:prSet>
      <dgm:spPr/>
    </dgm:pt>
    <dgm:pt modelId="{8018F5D9-A239-844B-8A5D-9D85B3BE3AFF}" type="pres">
      <dgm:prSet presAssocID="{CA1AA704-B5F7-4392-9FA0-73A8CB63638C}" presName="thickLine" presStyleLbl="alignNode1" presStyleIdx="0" presStyleCnt="2"/>
      <dgm:spPr/>
    </dgm:pt>
    <dgm:pt modelId="{FC6ABF6E-BA6D-6343-8EEF-7C230F3EEDBF}" type="pres">
      <dgm:prSet presAssocID="{CA1AA704-B5F7-4392-9FA0-73A8CB63638C}" presName="horz1" presStyleCnt="0"/>
      <dgm:spPr/>
    </dgm:pt>
    <dgm:pt modelId="{58FAC512-FB6D-5046-8FFA-7A24D6000F4E}" type="pres">
      <dgm:prSet presAssocID="{CA1AA704-B5F7-4392-9FA0-73A8CB63638C}" presName="tx1" presStyleLbl="revTx" presStyleIdx="0" presStyleCnt="2"/>
      <dgm:spPr/>
    </dgm:pt>
    <dgm:pt modelId="{055DA0A4-D52C-A34A-B798-68A065C4784F}" type="pres">
      <dgm:prSet presAssocID="{CA1AA704-B5F7-4392-9FA0-73A8CB63638C}" presName="vert1" presStyleCnt="0"/>
      <dgm:spPr/>
    </dgm:pt>
    <dgm:pt modelId="{61BDFFB3-0B4F-0C4F-AC03-1D9547A7738D}" type="pres">
      <dgm:prSet presAssocID="{C73B0A56-4ED2-4C70-A3A6-C90A2D45BBC6}" presName="thickLine" presStyleLbl="alignNode1" presStyleIdx="1" presStyleCnt="2"/>
      <dgm:spPr/>
    </dgm:pt>
    <dgm:pt modelId="{0EBDCAFF-049C-4E4D-B59D-4FEE01BD9621}" type="pres">
      <dgm:prSet presAssocID="{C73B0A56-4ED2-4C70-A3A6-C90A2D45BBC6}" presName="horz1" presStyleCnt="0"/>
      <dgm:spPr/>
    </dgm:pt>
    <dgm:pt modelId="{6757735B-8710-854F-A51F-035EA77BEF66}" type="pres">
      <dgm:prSet presAssocID="{C73B0A56-4ED2-4C70-A3A6-C90A2D45BBC6}" presName="tx1" presStyleLbl="revTx" presStyleIdx="1" presStyleCnt="2"/>
      <dgm:spPr/>
    </dgm:pt>
    <dgm:pt modelId="{93C1967B-6715-7E47-9FA1-CB59946389C8}" type="pres">
      <dgm:prSet presAssocID="{C73B0A56-4ED2-4C70-A3A6-C90A2D45BBC6}" presName="vert1" presStyleCnt="0"/>
      <dgm:spPr/>
    </dgm:pt>
  </dgm:ptLst>
  <dgm:cxnLst>
    <dgm:cxn modelId="{3DDAF723-692B-AE44-8004-485C115EA00D}" type="presOf" srcId="{CA1AA704-B5F7-4392-9FA0-73A8CB63638C}" destId="{58FAC512-FB6D-5046-8FFA-7A24D6000F4E}" srcOrd="0" destOrd="0" presId="urn:microsoft.com/office/officeart/2008/layout/LinedList"/>
    <dgm:cxn modelId="{21B12061-4C00-4BF5-832F-9D5AAFD3E200}" srcId="{884BF7A0-AB42-43CD-A3F0-FBA26718AE17}" destId="{CA1AA704-B5F7-4392-9FA0-73A8CB63638C}" srcOrd="0" destOrd="0" parTransId="{251BA519-8548-4419-8D19-822A02831DF8}" sibTransId="{1BE4B540-A753-4DBA-8AB5-43CB8B283526}"/>
    <dgm:cxn modelId="{2AA9D1B5-EAF8-4942-B985-F5169A3D7550}" type="presOf" srcId="{C73B0A56-4ED2-4C70-A3A6-C90A2D45BBC6}" destId="{6757735B-8710-854F-A51F-035EA77BEF66}" srcOrd="0" destOrd="0" presId="urn:microsoft.com/office/officeart/2008/layout/LinedList"/>
    <dgm:cxn modelId="{4A09ADBC-9145-7149-8A18-A58CC17346CC}" type="presOf" srcId="{884BF7A0-AB42-43CD-A3F0-FBA26718AE17}" destId="{D2103B1E-3572-8442-83AE-E8E8E00B5D59}" srcOrd="0" destOrd="0" presId="urn:microsoft.com/office/officeart/2008/layout/LinedList"/>
    <dgm:cxn modelId="{92E939F1-2383-469D-A59B-4BA7EC608536}" srcId="{884BF7A0-AB42-43CD-A3F0-FBA26718AE17}" destId="{C73B0A56-4ED2-4C70-A3A6-C90A2D45BBC6}" srcOrd="1" destOrd="0" parTransId="{2F0C3DDE-132F-4D77-B591-B2350BC25441}" sibTransId="{9660130F-7128-4748-8BC0-AB9992E6793E}"/>
    <dgm:cxn modelId="{D77B2273-D9B6-5340-98FB-68B131050BD1}" type="presParOf" srcId="{D2103B1E-3572-8442-83AE-E8E8E00B5D59}" destId="{8018F5D9-A239-844B-8A5D-9D85B3BE3AFF}" srcOrd="0" destOrd="0" presId="urn:microsoft.com/office/officeart/2008/layout/LinedList"/>
    <dgm:cxn modelId="{ABEED16B-16C0-7244-A515-1BCA0E5BAAF2}" type="presParOf" srcId="{D2103B1E-3572-8442-83AE-E8E8E00B5D59}" destId="{FC6ABF6E-BA6D-6343-8EEF-7C230F3EEDBF}" srcOrd="1" destOrd="0" presId="urn:microsoft.com/office/officeart/2008/layout/LinedList"/>
    <dgm:cxn modelId="{E53C32E4-CF74-D84D-99EA-4F3E6168BC6B}" type="presParOf" srcId="{FC6ABF6E-BA6D-6343-8EEF-7C230F3EEDBF}" destId="{58FAC512-FB6D-5046-8FFA-7A24D6000F4E}" srcOrd="0" destOrd="0" presId="urn:microsoft.com/office/officeart/2008/layout/LinedList"/>
    <dgm:cxn modelId="{28BB3CCC-BB2E-5E4A-A685-6FA1853B0C34}" type="presParOf" srcId="{FC6ABF6E-BA6D-6343-8EEF-7C230F3EEDBF}" destId="{055DA0A4-D52C-A34A-B798-68A065C4784F}" srcOrd="1" destOrd="0" presId="urn:microsoft.com/office/officeart/2008/layout/LinedList"/>
    <dgm:cxn modelId="{0EDF1C28-11D2-4F4E-83AD-26467B88E78C}" type="presParOf" srcId="{D2103B1E-3572-8442-83AE-E8E8E00B5D59}" destId="{61BDFFB3-0B4F-0C4F-AC03-1D9547A7738D}" srcOrd="2" destOrd="0" presId="urn:microsoft.com/office/officeart/2008/layout/LinedList"/>
    <dgm:cxn modelId="{B6A34327-B29C-8745-ABC6-2D62C95C6EAC}" type="presParOf" srcId="{D2103B1E-3572-8442-83AE-E8E8E00B5D59}" destId="{0EBDCAFF-049C-4E4D-B59D-4FEE01BD9621}" srcOrd="3" destOrd="0" presId="urn:microsoft.com/office/officeart/2008/layout/LinedList"/>
    <dgm:cxn modelId="{2BB9ECAC-F9B1-9846-AA32-3C9F4AE47729}" type="presParOf" srcId="{0EBDCAFF-049C-4E4D-B59D-4FEE01BD9621}" destId="{6757735B-8710-854F-A51F-035EA77BEF66}" srcOrd="0" destOrd="0" presId="urn:microsoft.com/office/officeart/2008/layout/LinedList"/>
    <dgm:cxn modelId="{E37C466E-E393-784A-8231-6CFBE3D191CD}" type="presParOf" srcId="{0EBDCAFF-049C-4E4D-B59D-4FEE01BD9621}" destId="{93C1967B-6715-7E47-9FA1-CB59946389C8}"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F188C5D-6EB4-46E0-9119-11FECC90C394}" type="doc">
      <dgm:prSet loTypeId="urn:microsoft.com/office/officeart/2008/layout/LinedList" loCatId="list" qsTypeId="urn:microsoft.com/office/officeart/2005/8/quickstyle/3d1" qsCatId="3D" csTypeId="urn:microsoft.com/office/officeart/2005/8/colors/accent1_1" csCatId="accent1"/>
      <dgm:spPr/>
      <dgm:t>
        <a:bodyPr/>
        <a:lstStyle/>
        <a:p>
          <a:endParaRPr lang="en-US"/>
        </a:p>
      </dgm:t>
    </dgm:pt>
    <dgm:pt modelId="{725E2FD1-5462-4F5F-B5CD-B0A7D0A9779A}">
      <dgm:prSet/>
      <dgm:spPr/>
      <dgm:t>
        <a:bodyPr/>
        <a:lstStyle/>
        <a:p>
          <a:r>
            <a:rPr lang="en-US"/>
            <a:t>Medical: </a:t>
          </a:r>
        </a:p>
      </dgm:t>
    </dgm:pt>
    <dgm:pt modelId="{5152AE2A-66B8-4CDD-A98A-BDE620F73EE4}" type="parTrans" cxnId="{3D988D98-56CC-4B2D-888F-80C6DDD7AEE2}">
      <dgm:prSet/>
      <dgm:spPr/>
      <dgm:t>
        <a:bodyPr/>
        <a:lstStyle/>
        <a:p>
          <a:endParaRPr lang="en-US"/>
        </a:p>
      </dgm:t>
    </dgm:pt>
    <dgm:pt modelId="{4467E085-AFA0-44F1-8C4B-F0D8609BB3E8}" type="sibTrans" cxnId="{3D988D98-56CC-4B2D-888F-80C6DDD7AEE2}">
      <dgm:prSet/>
      <dgm:spPr/>
      <dgm:t>
        <a:bodyPr/>
        <a:lstStyle/>
        <a:p>
          <a:endParaRPr lang="en-US"/>
        </a:p>
      </dgm:t>
    </dgm:pt>
    <dgm:pt modelId="{1AEB38A6-B7E0-4C41-B943-A4A6CC6BBB00}">
      <dgm:prSet/>
      <dgm:spPr/>
      <dgm:t>
        <a:bodyPr/>
        <a:lstStyle/>
        <a:p>
          <a:r>
            <a:rPr lang="en-US"/>
            <a:t>person needs fixing </a:t>
          </a:r>
        </a:p>
      </dgm:t>
    </dgm:pt>
    <dgm:pt modelId="{9B62206B-44D0-497C-B225-F1A17B25C181}" type="parTrans" cxnId="{A76AAF3E-A4B1-4144-9B96-9038393815AD}">
      <dgm:prSet/>
      <dgm:spPr/>
      <dgm:t>
        <a:bodyPr/>
        <a:lstStyle/>
        <a:p>
          <a:endParaRPr lang="en-US"/>
        </a:p>
      </dgm:t>
    </dgm:pt>
    <dgm:pt modelId="{A68DA2AA-891D-46B9-8527-7BA2ECCFF807}" type="sibTrans" cxnId="{A76AAF3E-A4B1-4144-9B96-9038393815AD}">
      <dgm:prSet/>
      <dgm:spPr/>
      <dgm:t>
        <a:bodyPr/>
        <a:lstStyle/>
        <a:p>
          <a:endParaRPr lang="en-US"/>
        </a:p>
      </dgm:t>
    </dgm:pt>
    <dgm:pt modelId="{EA78EAD3-F0CA-4E85-84DA-B49B36EFFDFB}">
      <dgm:prSet/>
      <dgm:spPr/>
      <dgm:t>
        <a:bodyPr/>
        <a:lstStyle/>
        <a:p>
          <a:r>
            <a:rPr lang="en-US"/>
            <a:t>Charity: </a:t>
          </a:r>
        </a:p>
      </dgm:t>
    </dgm:pt>
    <dgm:pt modelId="{85D0A889-A07A-42A5-820B-E4F60B1450B9}" type="parTrans" cxnId="{55C21AEF-73C6-46B1-840F-14C6AEFEA849}">
      <dgm:prSet/>
      <dgm:spPr/>
      <dgm:t>
        <a:bodyPr/>
        <a:lstStyle/>
        <a:p>
          <a:endParaRPr lang="en-US"/>
        </a:p>
      </dgm:t>
    </dgm:pt>
    <dgm:pt modelId="{8C510534-FDE8-454F-B68A-B8734AE65536}" type="sibTrans" cxnId="{55C21AEF-73C6-46B1-840F-14C6AEFEA849}">
      <dgm:prSet/>
      <dgm:spPr/>
      <dgm:t>
        <a:bodyPr/>
        <a:lstStyle/>
        <a:p>
          <a:endParaRPr lang="en-US"/>
        </a:p>
      </dgm:t>
    </dgm:pt>
    <dgm:pt modelId="{BCC0E5F8-5A3F-4288-8AAB-FBEF654D2FC3}">
      <dgm:prSet/>
      <dgm:spPr/>
      <dgm:t>
        <a:bodyPr/>
        <a:lstStyle/>
        <a:p>
          <a:r>
            <a:rPr lang="en-US"/>
            <a:t>person is a victim </a:t>
          </a:r>
        </a:p>
      </dgm:t>
    </dgm:pt>
    <dgm:pt modelId="{CC32953B-4B23-4366-8679-E0BC5284BA9A}" type="parTrans" cxnId="{91611E63-7929-4F96-849F-34A45A7FD2B4}">
      <dgm:prSet/>
      <dgm:spPr/>
      <dgm:t>
        <a:bodyPr/>
        <a:lstStyle/>
        <a:p>
          <a:endParaRPr lang="en-US"/>
        </a:p>
      </dgm:t>
    </dgm:pt>
    <dgm:pt modelId="{0DB4CE8E-D80A-46A1-91EF-AC40294D7076}" type="sibTrans" cxnId="{91611E63-7929-4F96-849F-34A45A7FD2B4}">
      <dgm:prSet/>
      <dgm:spPr/>
      <dgm:t>
        <a:bodyPr/>
        <a:lstStyle/>
        <a:p>
          <a:endParaRPr lang="en-US"/>
        </a:p>
      </dgm:t>
    </dgm:pt>
    <dgm:pt modelId="{23834D28-22D8-432E-9F6D-A3CA1F3B3EA4}">
      <dgm:prSet/>
      <dgm:spPr/>
      <dgm:t>
        <a:bodyPr/>
        <a:lstStyle/>
        <a:p>
          <a:r>
            <a:rPr lang="en-US" dirty="0"/>
            <a:t>Economic: </a:t>
          </a:r>
        </a:p>
      </dgm:t>
    </dgm:pt>
    <dgm:pt modelId="{F0A176A4-A581-4314-B5D9-883E7335B812}" type="parTrans" cxnId="{6E307CF9-EB4E-4518-AA13-02DA8D440D1C}">
      <dgm:prSet/>
      <dgm:spPr/>
      <dgm:t>
        <a:bodyPr/>
        <a:lstStyle/>
        <a:p>
          <a:endParaRPr lang="en-US"/>
        </a:p>
      </dgm:t>
    </dgm:pt>
    <dgm:pt modelId="{39EEE539-87E3-4282-BD26-1AC4B8632BAD}" type="sibTrans" cxnId="{6E307CF9-EB4E-4518-AA13-02DA8D440D1C}">
      <dgm:prSet/>
      <dgm:spPr/>
      <dgm:t>
        <a:bodyPr/>
        <a:lstStyle/>
        <a:p>
          <a:endParaRPr lang="en-US"/>
        </a:p>
      </dgm:t>
    </dgm:pt>
    <dgm:pt modelId="{9F20F21A-0F98-4891-890D-8D3AAD661E94}">
      <dgm:prSet/>
      <dgm:spPr/>
      <dgm:t>
        <a:bodyPr/>
        <a:lstStyle/>
        <a:p>
          <a:r>
            <a:rPr lang="en-US"/>
            <a:t>person isn’t productive</a:t>
          </a:r>
        </a:p>
      </dgm:t>
    </dgm:pt>
    <dgm:pt modelId="{EEB2F3F2-59CA-4147-BE97-F8AD51CBB666}" type="parTrans" cxnId="{744738F5-2983-4368-AFFA-D51706E3F17E}">
      <dgm:prSet/>
      <dgm:spPr/>
      <dgm:t>
        <a:bodyPr/>
        <a:lstStyle/>
        <a:p>
          <a:endParaRPr lang="en-US"/>
        </a:p>
      </dgm:t>
    </dgm:pt>
    <dgm:pt modelId="{F4CCC210-6BD4-4BFD-B79B-A8F44A355C74}" type="sibTrans" cxnId="{744738F5-2983-4368-AFFA-D51706E3F17E}">
      <dgm:prSet/>
      <dgm:spPr/>
      <dgm:t>
        <a:bodyPr/>
        <a:lstStyle/>
        <a:p>
          <a:endParaRPr lang="en-US"/>
        </a:p>
      </dgm:t>
    </dgm:pt>
    <dgm:pt modelId="{C589DBBA-49FE-4BE3-9DAF-424574015652}">
      <dgm:prSet/>
      <dgm:spPr/>
      <dgm:t>
        <a:bodyPr/>
        <a:lstStyle/>
        <a:p>
          <a:r>
            <a:rPr lang="en-US"/>
            <a:t>Moral: </a:t>
          </a:r>
        </a:p>
      </dgm:t>
    </dgm:pt>
    <dgm:pt modelId="{6F56D163-2FD7-41E5-8B07-6CFBE39046F5}" type="parTrans" cxnId="{EC4D2446-D66B-4E72-BAD2-DB696945E431}">
      <dgm:prSet/>
      <dgm:spPr/>
      <dgm:t>
        <a:bodyPr/>
        <a:lstStyle/>
        <a:p>
          <a:endParaRPr lang="en-US"/>
        </a:p>
      </dgm:t>
    </dgm:pt>
    <dgm:pt modelId="{FD303908-7589-4105-BF93-0A8EA7FA7157}" type="sibTrans" cxnId="{EC4D2446-D66B-4E72-BAD2-DB696945E431}">
      <dgm:prSet/>
      <dgm:spPr/>
      <dgm:t>
        <a:bodyPr/>
        <a:lstStyle/>
        <a:p>
          <a:endParaRPr lang="en-US"/>
        </a:p>
      </dgm:t>
    </dgm:pt>
    <dgm:pt modelId="{8BE9FCB7-9BEF-4664-A71A-1807FE0697A3}">
      <dgm:prSet/>
      <dgm:spPr/>
      <dgm:t>
        <a:bodyPr/>
        <a:lstStyle/>
        <a:p>
          <a:r>
            <a:rPr lang="en-US"/>
            <a:t>person deserved disability </a:t>
          </a:r>
        </a:p>
      </dgm:t>
    </dgm:pt>
    <dgm:pt modelId="{E29D83DE-D19B-4804-9263-3C6027C70D6B}" type="parTrans" cxnId="{F8DED160-67AD-48BF-A327-C29CBDE12EF8}">
      <dgm:prSet/>
      <dgm:spPr/>
      <dgm:t>
        <a:bodyPr/>
        <a:lstStyle/>
        <a:p>
          <a:endParaRPr lang="en-US"/>
        </a:p>
      </dgm:t>
    </dgm:pt>
    <dgm:pt modelId="{87C8B67A-8D35-4011-A5E7-FCE534263DCB}" type="sibTrans" cxnId="{F8DED160-67AD-48BF-A327-C29CBDE12EF8}">
      <dgm:prSet/>
      <dgm:spPr/>
      <dgm:t>
        <a:bodyPr/>
        <a:lstStyle/>
        <a:p>
          <a:endParaRPr lang="en-US"/>
        </a:p>
      </dgm:t>
    </dgm:pt>
    <dgm:pt modelId="{0CA2887A-62A7-4429-9672-F6B5D5EAC116}">
      <dgm:prSet/>
      <dgm:spPr/>
      <dgm:t>
        <a:bodyPr/>
        <a:lstStyle/>
        <a:p>
          <a:r>
            <a:rPr lang="en-US"/>
            <a:t>Social: </a:t>
          </a:r>
        </a:p>
      </dgm:t>
    </dgm:pt>
    <dgm:pt modelId="{6F965003-07D2-45A5-90DD-3522C4544781}" type="parTrans" cxnId="{84939BA8-8AA4-45F9-9831-1DB1311C1A15}">
      <dgm:prSet/>
      <dgm:spPr/>
      <dgm:t>
        <a:bodyPr/>
        <a:lstStyle/>
        <a:p>
          <a:endParaRPr lang="en-US"/>
        </a:p>
      </dgm:t>
    </dgm:pt>
    <dgm:pt modelId="{91526D53-1D74-4215-A192-E759A367BC88}" type="sibTrans" cxnId="{84939BA8-8AA4-45F9-9831-1DB1311C1A15}">
      <dgm:prSet/>
      <dgm:spPr/>
      <dgm:t>
        <a:bodyPr/>
        <a:lstStyle/>
        <a:p>
          <a:endParaRPr lang="en-US"/>
        </a:p>
      </dgm:t>
    </dgm:pt>
    <dgm:pt modelId="{1A012582-FAA6-444F-B3B0-A3DE793C59C5}">
      <dgm:prSet/>
      <dgm:spPr/>
      <dgm:t>
        <a:bodyPr/>
        <a:lstStyle/>
        <a:p>
          <a:r>
            <a:rPr lang="en-US"/>
            <a:t>society and barriers are disabling</a:t>
          </a:r>
        </a:p>
      </dgm:t>
    </dgm:pt>
    <dgm:pt modelId="{27726993-4753-47E0-9C1E-97AB954A29C9}" type="parTrans" cxnId="{7EC13FDF-2096-4DC6-9665-F0B1850C339C}">
      <dgm:prSet/>
      <dgm:spPr/>
      <dgm:t>
        <a:bodyPr/>
        <a:lstStyle/>
        <a:p>
          <a:endParaRPr lang="en-US"/>
        </a:p>
      </dgm:t>
    </dgm:pt>
    <dgm:pt modelId="{E696AD2C-525B-4BAF-A00C-52AD4E53E67D}" type="sibTrans" cxnId="{7EC13FDF-2096-4DC6-9665-F0B1850C339C}">
      <dgm:prSet/>
      <dgm:spPr/>
      <dgm:t>
        <a:bodyPr/>
        <a:lstStyle/>
        <a:p>
          <a:endParaRPr lang="en-US"/>
        </a:p>
      </dgm:t>
    </dgm:pt>
    <dgm:pt modelId="{1FD058C2-F54C-457A-83BD-1B04676F86C6}">
      <dgm:prSet/>
      <dgm:spPr/>
      <dgm:t>
        <a:bodyPr/>
        <a:lstStyle/>
        <a:p>
          <a:r>
            <a:rPr lang="en-US"/>
            <a:t>Identity:</a:t>
          </a:r>
        </a:p>
      </dgm:t>
    </dgm:pt>
    <dgm:pt modelId="{2AA6FF3D-BDB4-4D67-BD48-E267CC41A9C7}" type="parTrans" cxnId="{A667371C-EB61-4A30-8D87-646576103B29}">
      <dgm:prSet/>
      <dgm:spPr/>
      <dgm:t>
        <a:bodyPr/>
        <a:lstStyle/>
        <a:p>
          <a:endParaRPr lang="en-US"/>
        </a:p>
      </dgm:t>
    </dgm:pt>
    <dgm:pt modelId="{D1EC6733-0844-4416-9C04-2E1B6D253D55}" type="sibTrans" cxnId="{A667371C-EB61-4A30-8D87-646576103B29}">
      <dgm:prSet/>
      <dgm:spPr/>
      <dgm:t>
        <a:bodyPr/>
        <a:lstStyle/>
        <a:p>
          <a:endParaRPr lang="en-US"/>
        </a:p>
      </dgm:t>
    </dgm:pt>
    <dgm:pt modelId="{7ACDF6C3-E389-4FB5-ABA9-E9434567DD86}">
      <dgm:prSet/>
      <dgm:spPr/>
      <dgm:t>
        <a:bodyPr/>
        <a:lstStyle/>
        <a:p>
          <a:r>
            <a:rPr lang="en-US"/>
            <a:t>person is unique and celebrated </a:t>
          </a:r>
        </a:p>
      </dgm:t>
    </dgm:pt>
    <dgm:pt modelId="{F7FBA56F-626F-4B32-A20C-079D5EA5CA2B}" type="parTrans" cxnId="{E1F3A7B5-BC19-4DC0-B7EA-7C65C538F61F}">
      <dgm:prSet/>
      <dgm:spPr/>
      <dgm:t>
        <a:bodyPr/>
        <a:lstStyle/>
        <a:p>
          <a:endParaRPr lang="en-US"/>
        </a:p>
      </dgm:t>
    </dgm:pt>
    <dgm:pt modelId="{E276439D-8D12-420A-BB06-AF4E8CA96904}" type="sibTrans" cxnId="{E1F3A7B5-BC19-4DC0-B7EA-7C65C538F61F}">
      <dgm:prSet/>
      <dgm:spPr/>
      <dgm:t>
        <a:bodyPr/>
        <a:lstStyle/>
        <a:p>
          <a:endParaRPr lang="en-US"/>
        </a:p>
      </dgm:t>
    </dgm:pt>
    <dgm:pt modelId="{47C0271D-9EC6-9141-A01A-7170B37A8E59}" type="pres">
      <dgm:prSet presAssocID="{FF188C5D-6EB4-46E0-9119-11FECC90C394}" presName="vert0" presStyleCnt="0">
        <dgm:presLayoutVars>
          <dgm:dir/>
          <dgm:animOne val="branch"/>
          <dgm:animLvl val="lvl"/>
        </dgm:presLayoutVars>
      </dgm:prSet>
      <dgm:spPr/>
    </dgm:pt>
    <dgm:pt modelId="{45D2E0B2-8B2B-4140-8B23-8B9BD01E0CC5}" type="pres">
      <dgm:prSet presAssocID="{725E2FD1-5462-4F5F-B5CD-B0A7D0A9779A}" presName="thickLine" presStyleLbl="alignNode1" presStyleIdx="0" presStyleCnt="6"/>
      <dgm:spPr/>
    </dgm:pt>
    <dgm:pt modelId="{DC54EE29-5108-B24C-AC65-C7A1A159E3E7}" type="pres">
      <dgm:prSet presAssocID="{725E2FD1-5462-4F5F-B5CD-B0A7D0A9779A}" presName="horz1" presStyleCnt="0"/>
      <dgm:spPr/>
    </dgm:pt>
    <dgm:pt modelId="{98591B16-986F-C340-BB26-2BC067D5212C}" type="pres">
      <dgm:prSet presAssocID="{725E2FD1-5462-4F5F-B5CD-B0A7D0A9779A}" presName="tx1" presStyleLbl="revTx" presStyleIdx="0" presStyleCnt="12"/>
      <dgm:spPr/>
    </dgm:pt>
    <dgm:pt modelId="{13691486-D0C2-9D45-B8E0-EA9CF9AD1E88}" type="pres">
      <dgm:prSet presAssocID="{725E2FD1-5462-4F5F-B5CD-B0A7D0A9779A}" presName="vert1" presStyleCnt="0"/>
      <dgm:spPr/>
    </dgm:pt>
    <dgm:pt modelId="{FFE20FAA-77FA-0541-879D-17E1422BE39E}" type="pres">
      <dgm:prSet presAssocID="{1AEB38A6-B7E0-4C41-B943-A4A6CC6BBB00}" presName="vertSpace2a" presStyleCnt="0"/>
      <dgm:spPr/>
    </dgm:pt>
    <dgm:pt modelId="{A6961F84-D228-854D-AB46-F28F3A92401E}" type="pres">
      <dgm:prSet presAssocID="{1AEB38A6-B7E0-4C41-B943-A4A6CC6BBB00}" presName="horz2" presStyleCnt="0"/>
      <dgm:spPr/>
    </dgm:pt>
    <dgm:pt modelId="{981D9BF2-2AD5-3F40-9EE2-1DCFEBBD5D84}" type="pres">
      <dgm:prSet presAssocID="{1AEB38A6-B7E0-4C41-B943-A4A6CC6BBB00}" presName="horzSpace2" presStyleCnt="0"/>
      <dgm:spPr/>
    </dgm:pt>
    <dgm:pt modelId="{FD8FF750-9350-134E-8326-701C80228727}" type="pres">
      <dgm:prSet presAssocID="{1AEB38A6-B7E0-4C41-B943-A4A6CC6BBB00}" presName="tx2" presStyleLbl="revTx" presStyleIdx="1" presStyleCnt="12"/>
      <dgm:spPr/>
    </dgm:pt>
    <dgm:pt modelId="{3CFD16C4-2A97-5047-8E2C-912BBC5EC8BD}" type="pres">
      <dgm:prSet presAssocID="{1AEB38A6-B7E0-4C41-B943-A4A6CC6BBB00}" presName="vert2" presStyleCnt="0"/>
      <dgm:spPr/>
    </dgm:pt>
    <dgm:pt modelId="{CCE776B7-042D-E542-8A16-0E4E07C658AA}" type="pres">
      <dgm:prSet presAssocID="{1AEB38A6-B7E0-4C41-B943-A4A6CC6BBB00}" presName="thinLine2b" presStyleLbl="callout" presStyleIdx="0" presStyleCnt="6"/>
      <dgm:spPr/>
    </dgm:pt>
    <dgm:pt modelId="{CFCE3126-DD6D-EF42-966B-5EB0B82563C5}" type="pres">
      <dgm:prSet presAssocID="{1AEB38A6-B7E0-4C41-B943-A4A6CC6BBB00}" presName="vertSpace2b" presStyleCnt="0"/>
      <dgm:spPr/>
    </dgm:pt>
    <dgm:pt modelId="{C4391D66-97A5-7A4F-B991-4907B42077B0}" type="pres">
      <dgm:prSet presAssocID="{EA78EAD3-F0CA-4E85-84DA-B49B36EFFDFB}" presName="thickLine" presStyleLbl="alignNode1" presStyleIdx="1" presStyleCnt="6"/>
      <dgm:spPr/>
    </dgm:pt>
    <dgm:pt modelId="{1E276F2B-A910-314A-9081-D7B454378497}" type="pres">
      <dgm:prSet presAssocID="{EA78EAD3-F0CA-4E85-84DA-B49B36EFFDFB}" presName="horz1" presStyleCnt="0"/>
      <dgm:spPr/>
    </dgm:pt>
    <dgm:pt modelId="{D9B5AEE6-91B6-984F-B19A-98C02FCF09C7}" type="pres">
      <dgm:prSet presAssocID="{EA78EAD3-F0CA-4E85-84DA-B49B36EFFDFB}" presName="tx1" presStyleLbl="revTx" presStyleIdx="2" presStyleCnt="12"/>
      <dgm:spPr/>
    </dgm:pt>
    <dgm:pt modelId="{E891EC76-A273-7C40-82B4-1D179A639548}" type="pres">
      <dgm:prSet presAssocID="{EA78EAD3-F0CA-4E85-84DA-B49B36EFFDFB}" presName="vert1" presStyleCnt="0"/>
      <dgm:spPr/>
    </dgm:pt>
    <dgm:pt modelId="{A28857D0-47FD-9B4D-8A02-DF79402195F0}" type="pres">
      <dgm:prSet presAssocID="{BCC0E5F8-5A3F-4288-8AAB-FBEF654D2FC3}" presName="vertSpace2a" presStyleCnt="0"/>
      <dgm:spPr/>
    </dgm:pt>
    <dgm:pt modelId="{10273628-030E-5D4D-A763-089425B43980}" type="pres">
      <dgm:prSet presAssocID="{BCC0E5F8-5A3F-4288-8AAB-FBEF654D2FC3}" presName="horz2" presStyleCnt="0"/>
      <dgm:spPr/>
    </dgm:pt>
    <dgm:pt modelId="{5EE6CF9E-69CD-BB4A-9A60-99914C645C3B}" type="pres">
      <dgm:prSet presAssocID="{BCC0E5F8-5A3F-4288-8AAB-FBEF654D2FC3}" presName="horzSpace2" presStyleCnt="0"/>
      <dgm:spPr/>
    </dgm:pt>
    <dgm:pt modelId="{722D32EA-99D6-D043-8A72-DDF3A53C5A96}" type="pres">
      <dgm:prSet presAssocID="{BCC0E5F8-5A3F-4288-8AAB-FBEF654D2FC3}" presName="tx2" presStyleLbl="revTx" presStyleIdx="3" presStyleCnt="12"/>
      <dgm:spPr/>
    </dgm:pt>
    <dgm:pt modelId="{A1B8EC53-6544-2646-B39D-9337B04D98B0}" type="pres">
      <dgm:prSet presAssocID="{BCC0E5F8-5A3F-4288-8AAB-FBEF654D2FC3}" presName="vert2" presStyleCnt="0"/>
      <dgm:spPr/>
    </dgm:pt>
    <dgm:pt modelId="{0F04ACF2-6281-A84C-813D-C55362A35984}" type="pres">
      <dgm:prSet presAssocID="{BCC0E5F8-5A3F-4288-8AAB-FBEF654D2FC3}" presName="thinLine2b" presStyleLbl="callout" presStyleIdx="1" presStyleCnt="6"/>
      <dgm:spPr/>
    </dgm:pt>
    <dgm:pt modelId="{B5735BF6-FD2C-7549-8831-FCDF31BA0750}" type="pres">
      <dgm:prSet presAssocID="{BCC0E5F8-5A3F-4288-8AAB-FBEF654D2FC3}" presName="vertSpace2b" presStyleCnt="0"/>
      <dgm:spPr/>
    </dgm:pt>
    <dgm:pt modelId="{463FB43A-7AEF-494F-B958-68EEE0B16E60}" type="pres">
      <dgm:prSet presAssocID="{23834D28-22D8-432E-9F6D-A3CA1F3B3EA4}" presName="thickLine" presStyleLbl="alignNode1" presStyleIdx="2" presStyleCnt="6"/>
      <dgm:spPr/>
    </dgm:pt>
    <dgm:pt modelId="{E6645CE5-7B2B-C847-A556-523B59E93BE2}" type="pres">
      <dgm:prSet presAssocID="{23834D28-22D8-432E-9F6D-A3CA1F3B3EA4}" presName="horz1" presStyleCnt="0"/>
      <dgm:spPr/>
    </dgm:pt>
    <dgm:pt modelId="{7937382D-3695-8F40-A0FB-9E66BEEBCED0}" type="pres">
      <dgm:prSet presAssocID="{23834D28-22D8-432E-9F6D-A3CA1F3B3EA4}" presName="tx1" presStyleLbl="revTx" presStyleIdx="4" presStyleCnt="12"/>
      <dgm:spPr/>
    </dgm:pt>
    <dgm:pt modelId="{423A47FA-EE31-5A41-8411-E4644F34107D}" type="pres">
      <dgm:prSet presAssocID="{23834D28-22D8-432E-9F6D-A3CA1F3B3EA4}" presName="vert1" presStyleCnt="0"/>
      <dgm:spPr/>
    </dgm:pt>
    <dgm:pt modelId="{109A182B-B393-1343-8D06-A4AD36B671FD}" type="pres">
      <dgm:prSet presAssocID="{9F20F21A-0F98-4891-890D-8D3AAD661E94}" presName="vertSpace2a" presStyleCnt="0"/>
      <dgm:spPr/>
    </dgm:pt>
    <dgm:pt modelId="{14543C64-5255-EE45-ADEA-95C88F4346B3}" type="pres">
      <dgm:prSet presAssocID="{9F20F21A-0F98-4891-890D-8D3AAD661E94}" presName="horz2" presStyleCnt="0"/>
      <dgm:spPr/>
    </dgm:pt>
    <dgm:pt modelId="{2680D678-18EA-414F-8FBB-F66A92C94B8D}" type="pres">
      <dgm:prSet presAssocID="{9F20F21A-0F98-4891-890D-8D3AAD661E94}" presName="horzSpace2" presStyleCnt="0"/>
      <dgm:spPr/>
    </dgm:pt>
    <dgm:pt modelId="{2AA83294-0A09-E643-8866-5236D658BE5B}" type="pres">
      <dgm:prSet presAssocID="{9F20F21A-0F98-4891-890D-8D3AAD661E94}" presName="tx2" presStyleLbl="revTx" presStyleIdx="5" presStyleCnt="12"/>
      <dgm:spPr/>
    </dgm:pt>
    <dgm:pt modelId="{A285A7C4-77DE-A040-B0E1-A9DD8CDE1CA3}" type="pres">
      <dgm:prSet presAssocID="{9F20F21A-0F98-4891-890D-8D3AAD661E94}" presName="vert2" presStyleCnt="0"/>
      <dgm:spPr/>
    </dgm:pt>
    <dgm:pt modelId="{DF93404D-D04A-B64E-8944-74945D346CD0}" type="pres">
      <dgm:prSet presAssocID="{9F20F21A-0F98-4891-890D-8D3AAD661E94}" presName="thinLine2b" presStyleLbl="callout" presStyleIdx="2" presStyleCnt="6"/>
      <dgm:spPr/>
    </dgm:pt>
    <dgm:pt modelId="{4544FB33-F390-A24B-A94C-4345E3F3B2C2}" type="pres">
      <dgm:prSet presAssocID="{9F20F21A-0F98-4891-890D-8D3AAD661E94}" presName="vertSpace2b" presStyleCnt="0"/>
      <dgm:spPr/>
    </dgm:pt>
    <dgm:pt modelId="{DD112EBC-40A6-814B-B121-3A80DB6D610B}" type="pres">
      <dgm:prSet presAssocID="{C589DBBA-49FE-4BE3-9DAF-424574015652}" presName="thickLine" presStyleLbl="alignNode1" presStyleIdx="3" presStyleCnt="6"/>
      <dgm:spPr/>
    </dgm:pt>
    <dgm:pt modelId="{575EC200-9630-E148-951B-6CF08EAE7178}" type="pres">
      <dgm:prSet presAssocID="{C589DBBA-49FE-4BE3-9DAF-424574015652}" presName="horz1" presStyleCnt="0"/>
      <dgm:spPr/>
    </dgm:pt>
    <dgm:pt modelId="{50D47FC1-06C8-8144-9E40-89FD7276B70D}" type="pres">
      <dgm:prSet presAssocID="{C589DBBA-49FE-4BE3-9DAF-424574015652}" presName="tx1" presStyleLbl="revTx" presStyleIdx="6" presStyleCnt="12"/>
      <dgm:spPr/>
    </dgm:pt>
    <dgm:pt modelId="{CB195630-291A-4647-A4DA-C185960EBF8A}" type="pres">
      <dgm:prSet presAssocID="{C589DBBA-49FE-4BE3-9DAF-424574015652}" presName="vert1" presStyleCnt="0"/>
      <dgm:spPr/>
    </dgm:pt>
    <dgm:pt modelId="{0270A31C-01DD-504F-B35C-C55B96C5D36F}" type="pres">
      <dgm:prSet presAssocID="{8BE9FCB7-9BEF-4664-A71A-1807FE0697A3}" presName="vertSpace2a" presStyleCnt="0"/>
      <dgm:spPr/>
    </dgm:pt>
    <dgm:pt modelId="{14A58BA1-D0EB-9149-AFE1-EF798892FB0B}" type="pres">
      <dgm:prSet presAssocID="{8BE9FCB7-9BEF-4664-A71A-1807FE0697A3}" presName="horz2" presStyleCnt="0"/>
      <dgm:spPr/>
    </dgm:pt>
    <dgm:pt modelId="{35F0694C-B4BB-084D-A6D7-0972CC988FA3}" type="pres">
      <dgm:prSet presAssocID="{8BE9FCB7-9BEF-4664-A71A-1807FE0697A3}" presName="horzSpace2" presStyleCnt="0"/>
      <dgm:spPr/>
    </dgm:pt>
    <dgm:pt modelId="{4BCDFB30-EE48-FF4D-939A-E40942B0DD71}" type="pres">
      <dgm:prSet presAssocID="{8BE9FCB7-9BEF-4664-A71A-1807FE0697A3}" presName="tx2" presStyleLbl="revTx" presStyleIdx="7" presStyleCnt="12"/>
      <dgm:spPr/>
    </dgm:pt>
    <dgm:pt modelId="{8D234F89-3BF1-454E-B230-A40B98DC8B4A}" type="pres">
      <dgm:prSet presAssocID="{8BE9FCB7-9BEF-4664-A71A-1807FE0697A3}" presName="vert2" presStyleCnt="0"/>
      <dgm:spPr/>
    </dgm:pt>
    <dgm:pt modelId="{55812644-83AA-3449-97E6-E2384F101651}" type="pres">
      <dgm:prSet presAssocID="{8BE9FCB7-9BEF-4664-A71A-1807FE0697A3}" presName="thinLine2b" presStyleLbl="callout" presStyleIdx="3" presStyleCnt="6"/>
      <dgm:spPr/>
    </dgm:pt>
    <dgm:pt modelId="{310407B9-F91B-DF4D-9E02-A5F52AE11157}" type="pres">
      <dgm:prSet presAssocID="{8BE9FCB7-9BEF-4664-A71A-1807FE0697A3}" presName="vertSpace2b" presStyleCnt="0"/>
      <dgm:spPr/>
    </dgm:pt>
    <dgm:pt modelId="{7413CE81-5286-F742-820B-B06221A9C408}" type="pres">
      <dgm:prSet presAssocID="{0CA2887A-62A7-4429-9672-F6B5D5EAC116}" presName="thickLine" presStyleLbl="alignNode1" presStyleIdx="4" presStyleCnt="6"/>
      <dgm:spPr/>
    </dgm:pt>
    <dgm:pt modelId="{C8DBEC0F-9C4E-9C4D-84F1-8CC5082D496B}" type="pres">
      <dgm:prSet presAssocID="{0CA2887A-62A7-4429-9672-F6B5D5EAC116}" presName="horz1" presStyleCnt="0"/>
      <dgm:spPr/>
    </dgm:pt>
    <dgm:pt modelId="{DB83FEE9-F0DE-644F-97B9-516274687C28}" type="pres">
      <dgm:prSet presAssocID="{0CA2887A-62A7-4429-9672-F6B5D5EAC116}" presName="tx1" presStyleLbl="revTx" presStyleIdx="8" presStyleCnt="12"/>
      <dgm:spPr/>
    </dgm:pt>
    <dgm:pt modelId="{60389BFD-6A60-7440-836F-3D6F7ED6B59B}" type="pres">
      <dgm:prSet presAssocID="{0CA2887A-62A7-4429-9672-F6B5D5EAC116}" presName="vert1" presStyleCnt="0"/>
      <dgm:spPr/>
    </dgm:pt>
    <dgm:pt modelId="{95839FF0-C856-4942-A4BA-9C93F03F7196}" type="pres">
      <dgm:prSet presAssocID="{1A012582-FAA6-444F-B3B0-A3DE793C59C5}" presName="vertSpace2a" presStyleCnt="0"/>
      <dgm:spPr/>
    </dgm:pt>
    <dgm:pt modelId="{F9BD1005-F9D3-DB44-9328-C2E9BE8CB227}" type="pres">
      <dgm:prSet presAssocID="{1A012582-FAA6-444F-B3B0-A3DE793C59C5}" presName="horz2" presStyleCnt="0"/>
      <dgm:spPr/>
    </dgm:pt>
    <dgm:pt modelId="{D49DA45A-DDDC-5C45-B3AC-1C251E01F7AE}" type="pres">
      <dgm:prSet presAssocID="{1A012582-FAA6-444F-B3B0-A3DE793C59C5}" presName="horzSpace2" presStyleCnt="0"/>
      <dgm:spPr/>
    </dgm:pt>
    <dgm:pt modelId="{DCB883D0-B028-F549-921B-0F0E93B0AB08}" type="pres">
      <dgm:prSet presAssocID="{1A012582-FAA6-444F-B3B0-A3DE793C59C5}" presName="tx2" presStyleLbl="revTx" presStyleIdx="9" presStyleCnt="12"/>
      <dgm:spPr/>
    </dgm:pt>
    <dgm:pt modelId="{350FA1AC-C71B-2442-B05A-9F6B70E3E038}" type="pres">
      <dgm:prSet presAssocID="{1A012582-FAA6-444F-B3B0-A3DE793C59C5}" presName="vert2" presStyleCnt="0"/>
      <dgm:spPr/>
    </dgm:pt>
    <dgm:pt modelId="{321C7B5C-3807-6D4B-B3DF-F85C2E012860}" type="pres">
      <dgm:prSet presAssocID="{1A012582-FAA6-444F-B3B0-A3DE793C59C5}" presName="thinLine2b" presStyleLbl="callout" presStyleIdx="4" presStyleCnt="6"/>
      <dgm:spPr/>
    </dgm:pt>
    <dgm:pt modelId="{D5D6E075-B692-9847-AD6B-680858A7CAC0}" type="pres">
      <dgm:prSet presAssocID="{1A012582-FAA6-444F-B3B0-A3DE793C59C5}" presName="vertSpace2b" presStyleCnt="0"/>
      <dgm:spPr/>
    </dgm:pt>
    <dgm:pt modelId="{AAAB31A4-04F6-3C41-AEC1-27A31D78297A}" type="pres">
      <dgm:prSet presAssocID="{1FD058C2-F54C-457A-83BD-1B04676F86C6}" presName="thickLine" presStyleLbl="alignNode1" presStyleIdx="5" presStyleCnt="6"/>
      <dgm:spPr/>
    </dgm:pt>
    <dgm:pt modelId="{2C43F01A-531B-D249-8988-FFDB1ACA7845}" type="pres">
      <dgm:prSet presAssocID="{1FD058C2-F54C-457A-83BD-1B04676F86C6}" presName="horz1" presStyleCnt="0"/>
      <dgm:spPr/>
    </dgm:pt>
    <dgm:pt modelId="{FDA2E517-C5FB-C74A-BE85-785E0DB7C2FF}" type="pres">
      <dgm:prSet presAssocID="{1FD058C2-F54C-457A-83BD-1B04676F86C6}" presName="tx1" presStyleLbl="revTx" presStyleIdx="10" presStyleCnt="12"/>
      <dgm:spPr/>
    </dgm:pt>
    <dgm:pt modelId="{1A3FFC22-9E6B-EA47-B524-1015CEA06388}" type="pres">
      <dgm:prSet presAssocID="{1FD058C2-F54C-457A-83BD-1B04676F86C6}" presName="vert1" presStyleCnt="0"/>
      <dgm:spPr/>
    </dgm:pt>
    <dgm:pt modelId="{8AE46051-53BE-9449-BD29-658175932AA0}" type="pres">
      <dgm:prSet presAssocID="{7ACDF6C3-E389-4FB5-ABA9-E9434567DD86}" presName="vertSpace2a" presStyleCnt="0"/>
      <dgm:spPr/>
    </dgm:pt>
    <dgm:pt modelId="{DF211259-50B4-6241-BAF6-4AD92F9774F8}" type="pres">
      <dgm:prSet presAssocID="{7ACDF6C3-E389-4FB5-ABA9-E9434567DD86}" presName="horz2" presStyleCnt="0"/>
      <dgm:spPr/>
    </dgm:pt>
    <dgm:pt modelId="{B774B9FE-9FCC-1748-9375-2B60BA29CC68}" type="pres">
      <dgm:prSet presAssocID="{7ACDF6C3-E389-4FB5-ABA9-E9434567DD86}" presName="horzSpace2" presStyleCnt="0"/>
      <dgm:spPr/>
    </dgm:pt>
    <dgm:pt modelId="{43C02E57-3DF5-A54C-9D2A-9FEBACA6107D}" type="pres">
      <dgm:prSet presAssocID="{7ACDF6C3-E389-4FB5-ABA9-E9434567DD86}" presName="tx2" presStyleLbl="revTx" presStyleIdx="11" presStyleCnt="12"/>
      <dgm:spPr/>
    </dgm:pt>
    <dgm:pt modelId="{58DC9B7B-F658-AD41-97DD-544532D09272}" type="pres">
      <dgm:prSet presAssocID="{7ACDF6C3-E389-4FB5-ABA9-E9434567DD86}" presName="vert2" presStyleCnt="0"/>
      <dgm:spPr/>
    </dgm:pt>
    <dgm:pt modelId="{413DD145-0110-2540-84D2-CC7E77AE4223}" type="pres">
      <dgm:prSet presAssocID="{7ACDF6C3-E389-4FB5-ABA9-E9434567DD86}" presName="thinLine2b" presStyleLbl="callout" presStyleIdx="5" presStyleCnt="6"/>
      <dgm:spPr/>
    </dgm:pt>
    <dgm:pt modelId="{729CAE4D-C2D0-1B4F-A58E-F6EBC26938A6}" type="pres">
      <dgm:prSet presAssocID="{7ACDF6C3-E389-4FB5-ABA9-E9434567DD86}" presName="vertSpace2b" presStyleCnt="0"/>
      <dgm:spPr/>
    </dgm:pt>
  </dgm:ptLst>
  <dgm:cxnLst>
    <dgm:cxn modelId="{FDD0B20A-6FCA-6249-B8B8-FBAAA36D2935}" type="presOf" srcId="{725E2FD1-5462-4F5F-B5CD-B0A7D0A9779A}" destId="{98591B16-986F-C340-BB26-2BC067D5212C}" srcOrd="0" destOrd="0" presId="urn:microsoft.com/office/officeart/2008/layout/LinedList"/>
    <dgm:cxn modelId="{A667371C-EB61-4A30-8D87-646576103B29}" srcId="{FF188C5D-6EB4-46E0-9119-11FECC90C394}" destId="{1FD058C2-F54C-457A-83BD-1B04676F86C6}" srcOrd="5" destOrd="0" parTransId="{2AA6FF3D-BDB4-4D67-BD48-E267CC41A9C7}" sibTransId="{D1EC6733-0844-4416-9C04-2E1B6D253D55}"/>
    <dgm:cxn modelId="{FAACB52B-B963-BC47-9C03-F52545D96196}" type="presOf" srcId="{8BE9FCB7-9BEF-4664-A71A-1807FE0697A3}" destId="{4BCDFB30-EE48-FF4D-939A-E40942B0DD71}" srcOrd="0" destOrd="0" presId="urn:microsoft.com/office/officeart/2008/layout/LinedList"/>
    <dgm:cxn modelId="{8490102F-07EA-DE4B-8F7C-12721787E4C2}" type="presOf" srcId="{1AEB38A6-B7E0-4C41-B943-A4A6CC6BBB00}" destId="{FD8FF750-9350-134E-8326-701C80228727}" srcOrd="0" destOrd="0" presId="urn:microsoft.com/office/officeart/2008/layout/LinedList"/>
    <dgm:cxn modelId="{43FC3A33-5691-A741-8496-787BFD1D7ECA}" type="presOf" srcId="{1A012582-FAA6-444F-B3B0-A3DE793C59C5}" destId="{DCB883D0-B028-F549-921B-0F0E93B0AB08}" srcOrd="0" destOrd="0" presId="urn:microsoft.com/office/officeart/2008/layout/LinedList"/>
    <dgm:cxn modelId="{6AA03434-5A87-1D46-8EBD-0C5EE396339C}" type="presOf" srcId="{BCC0E5F8-5A3F-4288-8AAB-FBEF654D2FC3}" destId="{722D32EA-99D6-D043-8A72-DDF3A53C5A96}" srcOrd="0" destOrd="0" presId="urn:microsoft.com/office/officeart/2008/layout/LinedList"/>
    <dgm:cxn modelId="{A76AAF3E-A4B1-4144-9B96-9038393815AD}" srcId="{725E2FD1-5462-4F5F-B5CD-B0A7D0A9779A}" destId="{1AEB38A6-B7E0-4C41-B943-A4A6CC6BBB00}" srcOrd="0" destOrd="0" parTransId="{9B62206B-44D0-497C-B225-F1A17B25C181}" sibTransId="{A68DA2AA-891D-46B9-8527-7BA2ECCFF807}"/>
    <dgm:cxn modelId="{F8DED160-67AD-48BF-A327-C29CBDE12EF8}" srcId="{C589DBBA-49FE-4BE3-9DAF-424574015652}" destId="{8BE9FCB7-9BEF-4664-A71A-1807FE0697A3}" srcOrd="0" destOrd="0" parTransId="{E29D83DE-D19B-4804-9263-3C6027C70D6B}" sibTransId="{87C8B67A-8D35-4011-A5E7-FCE534263DCB}"/>
    <dgm:cxn modelId="{7A62EE42-A430-F849-9958-2224E8BF454B}" type="presOf" srcId="{9F20F21A-0F98-4891-890D-8D3AAD661E94}" destId="{2AA83294-0A09-E643-8866-5236D658BE5B}" srcOrd="0" destOrd="0" presId="urn:microsoft.com/office/officeart/2008/layout/LinedList"/>
    <dgm:cxn modelId="{91611E63-7929-4F96-849F-34A45A7FD2B4}" srcId="{EA78EAD3-F0CA-4E85-84DA-B49B36EFFDFB}" destId="{BCC0E5F8-5A3F-4288-8AAB-FBEF654D2FC3}" srcOrd="0" destOrd="0" parTransId="{CC32953B-4B23-4366-8679-E0BC5284BA9A}" sibTransId="{0DB4CE8E-D80A-46A1-91EF-AC40294D7076}"/>
    <dgm:cxn modelId="{EC4D2446-D66B-4E72-BAD2-DB696945E431}" srcId="{FF188C5D-6EB4-46E0-9119-11FECC90C394}" destId="{C589DBBA-49FE-4BE3-9DAF-424574015652}" srcOrd="3" destOrd="0" parTransId="{6F56D163-2FD7-41E5-8B07-6CFBE39046F5}" sibTransId="{FD303908-7589-4105-BF93-0A8EA7FA7157}"/>
    <dgm:cxn modelId="{1A33736D-3ABD-1A4E-9FCD-AC4F78BF414B}" type="presOf" srcId="{FF188C5D-6EB4-46E0-9119-11FECC90C394}" destId="{47C0271D-9EC6-9141-A01A-7170B37A8E59}" srcOrd="0" destOrd="0" presId="urn:microsoft.com/office/officeart/2008/layout/LinedList"/>
    <dgm:cxn modelId="{45BFA36E-A070-A441-978C-208D5BFE8A36}" type="presOf" srcId="{EA78EAD3-F0CA-4E85-84DA-B49B36EFFDFB}" destId="{D9B5AEE6-91B6-984F-B19A-98C02FCF09C7}" srcOrd="0" destOrd="0" presId="urn:microsoft.com/office/officeart/2008/layout/LinedList"/>
    <dgm:cxn modelId="{3D988D98-56CC-4B2D-888F-80C6DDD7AEE2}" srcId="{FF188C5D-6EB4-46E0-9119-11FECC90C394}" destId="{725E2FD1-5462-4F5F-B5CD-B0A7D0A9779A}" srcOrd="0" destOrd="0" parTransId="{5152AE2A-66B8-4CDD-A98A-BDE620F73EE4}" sibTransId="{4467E085-AFA0-44F1-8C4B-F0D8609BB3E8}"/>
    <dgm:cxn modelId="{DE633A9E-85CD-0741-8EA5-CCFE5605956B}" type="presOf" srcId="{23834D28-22D8-432E-9F6D-A3CA1F3B3EA4}" destId="{7937382D-3695-8F40-A0FB-9E66BEEBCED0}" srcOrd="0" destOrd="0" presId="urn:microsoft.com/office/officeart/2008/layout/LinedList"/>
    <dgm:cxn modelId="{84939BA8-8AA4-45F9-9831-1DB1311C1A15}" srcId="{FF188C5D-6EB4-46E0-9119-11FECC90C394}" destId="{0CA2887A-62A7-4429-9672-F6B5D5EAC116}" srcOrd="4" destOrd="0" parTransId="{6F965003-07D2-45A5-90DD-3522C4544781}" sibTransId="{91526D53-1D74-4215-A192-E759A367BC88}"/>
    <dgm:cxn modelId="{BA3B6AAC-8A84-5745-8B2C-8CA3D640FCEF}" type="presOf" srcId="{7ACDF6C3-E389-4FB5-ABA9-E9434567DD86}" destId="{43C02E57-3DF5-A54C-9D2A-9FEBACA6107D}" srcOrd="0" destOrd="0" presId="urn:microsoft.com/office/officeart/2008/layout/LinedList"/>
    <dgm:cxn modelId="{FC4EFBAE-DB1A-2740-B978-A1E898A982DB}" type="presOf" srcId="{0CA2887A-62A7-4429-9672-F6B5D5EAC116}" destId="{DB83FEE9-F0DE-644F-97B9-516274687C28}" srcOrd="0" destOrd="0" presId="urn:microsoft.com/office/officeart/2008/layout/LinedList"/>
    <dgm:cxn modelId="{E1F3A7B5-BC19-4DC0-B7EA-7C65C538F61F}" srcId="{1FD058C2-F54C-457A-83BD-1B04676F86C6}" destId="{7ACDF6C3-E389-4FB5-ABA9-E9434567DD86}" srcOrd="0" destOrd="0" parTransId="{F7FBA56F-626F-4B32-A20C-079D5EA5CA2B}" sibTransId="{E276439D-8D12-420A-BB06-AF4E8CA96904}"/>
    <dgm:cxn modelId="{AF932BB9-B99D-C044-A53E-2FFB296D036B}" type="presOf" srcId="{C589DBBA-49FE-4BE3-9DAF-424574015652}" destId="{50D47FC1-06C8-8144-9E40-89FD7276B70D}" srcOrd="0" destOrd="0" presId="urn:microsoft.com/office/officeart/2008/layout/LinedList"/>
    <dgm:cxn modelId="{963C5ED9-1D8E-0346-AF1E-240E27652B58}" type="presOf" srcId="{1FD058C2-F54C-457A-83BD-1B04676F86C6}" destId="{FDA2E517-C5FB-C74A-BE85-785E0DB7C2FF}" srcOrd="0" destOrd="0" presId="urn:microsoft.com/office/officeart/2008/layout/LinedList"/>
    <dgm:cxn modelId="{7EC13FDF-2096-4DC6-9665-F0B1850C339C}" srcId="{0CA2887A-62A7-4429-9672-F6B5D5EAC116}" destId="{1A012582-FAA6-444F-B3B0-A3DE793C59C5}" srcOrd="0" destOrd="0" parTransId="{27726993-4753-47E0-9C1E-97AB954A29C9}" sibTransId="{E696AD2C-525B-4BAF-A00C-52AD4E53E67D}"/>
    <dgm:cxn modelId="{55C21AEF-73C6-46B1-840F-14C6AEFEA849}" srcId="{FF188C5D-6EB4-46E0-9119-11FECC90C394}" destId="{EA78EAD3-F0CA-4E85-84DA-B49B36EFFDFB}" srcOrd="1" destOrd="0" parTransId="{85D0A889-A07A-42A5-820B-E4F60B1450B9}" sibTransId="{8C510534-FDE8-454F-B68A-B8734AE65536}"/>
    <dgm:cxn modelId="{744738F5-2983-4368-AFFA-D51706E3F17E}" srcId="{23834D28-22D8-432E-9F6D-A3CA1F3B3EA4}" destId="{9F20F21A-0F98-4891-890D-8D3AAD661E94}" srcOrd="0" destOrd="0" parTransId="{EEB2F3F2-59CA-4147-BE97-F8AD51CBB666}" sibTransId="{F4CCC210-6BD4-4BFD-B79B-A8F44A355C74}"/>
    <dgm:cxn modelId="{6E307CF9-EB4E-4518-AA13-02DA8D440D1C}" srcId="{FF188C5D-6EB4-46E0-9119-11FECC90C394}" destId="{23834D28-22D8-432E-9F6D-A3CA1F3B3EA4}" srcOrd="2" destOrd="0" parTransId="{F0A176A4-A581-4314-B5D9-883E7335B812}" sibTransId="{39EEE539-87E3-4282-BD26-1AC4B8632BAD}"/>
    <dgm:cxn modelId="{5390D381-FEB0-6C4A-883B-8DC713165600}" type="presParOf" srcId="{47C0271D-9EC6-9141-A01A-7170B37A8E59}" destId="{45D2E0B2-8B2B-4140-8B23-8B9BD01E0CC5}" srcOrd="0" destOrd="0" presId="urn:microsoft.com/office/officeart/2008/layout/LinedList"/>
    <dgm:cxn modelId="{28FA8F73-29C6-1A45-AA0A-7EC1BE4445A4}" type="presParOf" srcId="{47C0271D-9EC6-9141-A01A-7170B37A8E59}" destId="{DC54EE29-5108-B24C-AC65-C7A1A159E3E7}" srcOrd="1" destOrd="0" presId="urn:microsoft.com/office/officeart/2008/layout/LinedList"/>
    <dgm:cxn modelId="{CDE39ACC-E5C3-6A4D-A3C4-3912220132B0}" type="presParOf" srcId="{DC54EE29-5108-B24C-AC65-C7A1A159E3E7}" destId="{98591B16-986F-C340-BB26-2BC067D5212C}" srcOrd="0" destOrd="0" presId="urn:microsoft.com/office/officeart/2008/layout/LinedList"/>
    <dgm:cxn modelId="{865908CD-B1C3-DC40-99D8-BFC4BB3A8880}" type="presParOf" srcId="{DC54EE29-5108-B24C-AC65-C7A1A159E3E7}" destId="{13691486-D0C2-9D45-B8E0-EA9CF9AD1E88}" srcOrd="1" destOrd="0" presId="urn:microsoft.com/office/officeart/2008/layout/LinedList"/>
    <dgm:cxn modelId="{4915BBD4-4763-8540-80F5-F4BC598ACB76}" type="presParOf" srcId="{13691486-D0C2-9D45-B8E0-EA9CF9AD1E88}" destId="{FFE20FAA-77FA-0541-879D-17E1422BE39E}" srcOrd="0" destOrd="0" presId="urn:microsoft.com/office/officeart/2008/layout/LinedList"/>
    <dgm:cxn modelId="{1A09476B-08F0-A640-B646-BFFAE9F3F03B}" type="presParOf" srcId="{13691486-D0C2-9D45-B8E0-EA9CF9AD1E88}" destId="{A6961F84-D228-854D-AB46-F28F3A92401E}" srcOrd="1" destOrd="0" presId="urn:microsoft.com/office/officeart/2008/layout/LinedList"/>
    <dgm:cxn modelId="{0F3B0607-5017-854C-A8F7-377C5EA4F913}" type="presParOf" srcId="{A6961F84-D228-854D-AB46-F28F3A92401E}" destId="{981D9BF2-2AD5-3F40-9EE2-1DCFEBBD5D84}" srcOrd="0" destOrd="0" presId="urn:microsoft.com/office/officeart/2008/layout/LinedList"/>
    <dgm:cxn modelId="{052D03ED-BBCB-D64C-BD74-69652C1D4360}" type="presParOf" srcId="{A6961F84-D228-854D-AB46-F28F3A92401E}" destId="{FD8FF750-9350-134E-8326-701C80228727}" srcOrd="1" destOrd="0" presId="urn:microsoft.com/office/officeart/2008/layout/LinedList"/>
    <dgm:cxn modelId="{FB24403E-A825-3844-9B67-0D00D3CC5219}" type="presParOf" srcId="{A6961F84-D228-854D-AB46-F28F3A92401E}" destId="{3CFD16C4-2A97-5047-8E2C-912BBC5EC8BD}" srcOrd="2" destOrd="0" presId="urn:microsoft.com/office/officeart/2008/layout/LinedList"/>
    <dgm:cxn modelId="{FED73CF5-277C-9A4E-AEE8-D9CB178C18E5}" type="presParOf" srcId="{13691486-D0C2-9D45-B8E0-EA9CF9AD1E88}" destId="{CCE776B7-042D-E542-8A16-0E4E07C658AA}" srcOrd="2" destOrd="0" presId="urn:microsoft.com/office/officeart/2008/layout/LinedList"/>
    <dgm:cxn modelId="{7D569BC1-D3BB-284D-A0AA-9DF079FFC150}" type="presParOf" srcId="{13691486-D0C2-9D45-B8E0-EA9CF9AD1E88}" destId="{CFCE3126-DD6D-EF42-966B-5EB0B82563C5}" srcOrd="3" destOrd="0" presId="urn:microsoft.com/office/officeart/2008/layout/LinedList"/>
    <dgm:cxn modelId="{3CCC92A7-8082-714F-A369-9AFE249DCB45}" type="presParOf" srcId="{47C0271D-9EC6-9141-A01A-7170B37A8E59}" destId="{C4391D66-97A5-7A4F-B991-4907B42077B0}" srcOrd="2" destOrd="0" presId="urn:microsoft.com/office/officeart/2008/layout/LinedList"/>
    <dgm:cxn modelId="{47583CDA-93F9-C942-93EC-09D09E619995}" type="presParOf" srcId="{47C0271D-9EC6-9141-A01A-7170B37A8E59}" destId="{1E276F2B-A910-314A-9081-D7B454378497}" srcOrd="3" destOrd="0" presId="urn:microsoft.com/office/officeart/2008/layout/LinedList"/>
    <dgm:cxn modelId="{E5FAEC05-AAEC-8A45-819D-008D5B93AF90}" type="presParOf" srcId="{1E276F2B-A910-314A-9081-D7B454378497}" destId="{D9B5AEE6-91B6-984F-B19A-98C02FCF09C7}" srcOrd="0" destOrd="0" presId="urn:microsoft.com/office/officeart/2008/layout/LinedList"/>
    <dgm:cxn modelId="{3DAAC3C4-6560-4A43-977C-8564B72A405E}" type="presParOf" srcId="{1E276F2B-A910-314A-9081-D7B454378497}" destId="{E891EC76-A273-7C40-82B4-1D179A639548}" srcOrd="1" destOrd="0" presId="urn:microsoft.com/office/officeart/2008/layout/LinedList"/>
    <dgm:cxn modelId="{F102E3C6-1C06-8C4D-907E-7B21C67AAC00}" type="presParOf" srcId="{E891EC76-A273-7C40-82B4-1D179A639548}" destId="{A28857D0-47FD-9B4D-8A02-DF79402195F0}" srcOrd="0" destOrd="0" presId="urn:microsoft.com/office/officeart/2008/layout/LinedList"/>
    <dgm:cxn modelId="{2DB94D06-9162-CE43-AF01-28019D026234}" type="presParOf" srcId="{E891EC76-A273-7C40-82B4-1D179A639548}" destId="{10273628-030E-5D4D-A763-089425B43980}" srcOrd="1" destOrd="0" presId="urn:microsoft.com/office/officeart/2008/layout/LinedList"/>
    <dgm:cxn modelId="{0CCCD0DB-108D-A84E-B8F8-EB23D3E3F606}" type="presParOf" srcId="{10273628-030E-5D4D-A763-089425B43980}" destId="{5EE6CF9E-69CD-BB4A-9A60-99914C645C3B}" srcOrd="0" destOrd="0" presId="urn:microsoft.com/office/officeart/2008/layout/LinedList"/>
    <dgm:cxn modelId="{FC00977B-740F-054D-B098-E1A359DE045F}" type="presParOf" srcId="{10273628-030E-5D4D-A763-089425B43980}" destId="{722D32EA-99D6-D043-8A72-DDF3A53C5A96}" srcOrd="1" destOrd="0" presId="urn:microsoft.com/office/officeart/2008/layout/LinedList"/>
    <dgm:cxn modelId="{DD84C1E1-ADD1-784E-A0E2-528401BDCF90}" type="presParOf" srcId="{10273628-030E-5D4D-A763-089425B43980}" destId="{A1B8EC53-6544-2646-B39D-9337B04D98B0}" srcOrd="2" destOrd="0" presId="urn:microsoft.com/office/officeart/2008/layout/LinedList"/>
    <dgm:cxn modelId="{9C11ABDD-9112-FA41-85D9-C6E9E60FC8E2}" type="presParOf" srcId="{E891EC76-A273-7C40-82B4-1D179A639548}" destId="{0F04ACF2-6281-A84C-813D-C55362A35984}" srcOrd="2" destOrd="0" presId="urn:microsoft.com/office/officeart/2008/layout/LinedList"/>
    <dgm:cxn modelId="{15420DAD-D3F8-4940-A841-6A37ACC9FB09}" type="presParOf" srcId="{E891EC76-A273-7C40-82B4-1D179A639548}" destId="{B5735BF6-FD2C-7549-8831-FCDF31BA0750}" srcOrd="3" destOrd="0" presId="urn:microsoft.com/office/officeart/2008/layout/LinedList"/>
    <dgm:cxn modelId="{3F40915C-0A84-C941-A88A-F126E826F26C}" type="presParOf" srcId="{47C0271D-9EC6-9141-A01A-7170B37A8E59}" destId="{463FB43A-7AEF-494F-B958-68EEE0B16E60}" srcOrd="4" destOrd="0" presId="urn:microsoft.com/office/officeart/2008/layout/LinedList"/>
    <dgm:cxn modelId="{414B1657-326D-8040-9CCD-0E88ECB571A5}" type="presParOf" srcId="{47C0271D-9EC6-9141-A01A-7170B37A8E59}" destId="{E6645CE5-7B2B-C847-A556-523B59E93BE2}" srcOrd="5" destOrd="0" presId="urn:microsoft.com/office/officeart/2008/layout/LinedList"/>
    <dgm:cxn modelId="{D5B97487-521C-0F4A-A5CA-85056BDF07A5}" type="presParOf" srcId="{E6645CE5-7B2B-C847-A556-523B59E93BE2}" destId="{7937382D-3695-8F40-A0FB-9E66BEEBCED0}" srcOrd="0" destOrd="0" presId="urn:microsoft.com/office/officeart/2008/layout/LinedList"/>
    <dgm:cxn modelId="{2BFC5A3E-8218-8241-8A0A-39D17508E4C4}" type="presParOf" srcId="{E6645CE5-7B2B-C847-A556-523B59E93BE2}" destId="{423A47FA-EE31-5A41-8411-E4644F34107D}" srcOrd="1" destOrd="0" presId="urn:microsoft.com/office/officeart/2008/layout/LinedList"/>
    <dgm:cxn modelId="{EA1F4E99-523B-0043-989F-4DFBFE1F65F6}" type="presParOf" srcId="{423A47FA-EE31-5A41-8411-E4644F34107D}" destId="{109A182B-B393-1343-8D06-A4AD36B671FD}" srcOrd="0" destOrd="0" presId="urn:microsoft.com/office/officeart/2008/layout/LinedList"/>
    <dgm:cxn modelId="{413417BE-DF1F-F342-A0E3-BC9C08DA107F}" type="presParOf" srcId="{423A47FA-EE31-5A41-8411-E4644F34107D}" destId="{14543C64-5255-EE45-ADEA-95C88F4346B3}" srcOrd="1" destOrd="0" presId="urn:microsoft.com/office/officeart/2008/layout/LinedList"/>
    <dgm:cxn modelId="{FCB25372-760C-3649-B49C-8B276C292F27}" type="presParOf" srcId="{14543C64-5255-EE45-ADEA-95C88F4346B3}" destId="{2680D678-18EA-414F-8FBB-F66A92C94B8D}" srcOrd="0" destOrd="0" presId="urn:microsoft.com/office/officeart/2008/layout/LinedList"/>
    <dgm:cxn modelId="{16C16C55-450E-8E41-BF33-5B5376D32A23}" type="presParOf" srcId="{14543C64-5255-EE45-ADEA-95C88F4346B3}" destId="{2AA83294-0A09-E643-8866-5236D658BE5B}" srcOrd="1" destOrd="0" presId="urn:microsoft.com/office/officeart/2008/layout/LinedList"/>
    <dgm:cxn modelId="{FA8873C6-5B73-3540-837C-07E99C712BD3}" type="presParOf" srcId="{14543C64-5255-EE45-ADEA-95C88F4346B3}" destId="{A285A7C4-77DE-A040-B0E1-A9DD8CDE1CA3}" srcOrd="2" destOrd="0" presId="urn:microsoft.com/office/officeart/2008/layout/LinedList"/>
    <dgm:cxn modelId="{0C5883C7-FC94-9140-86BA-01D58E42EA8D}" type="presParOf" srcId="{423A47FA-EE31-5A41-8411-E4644F34107D}" destId="{DF93404D-D04A-B64E-8944-74945D346CD0}" srcOrd="2" destOrd="0" presId="urn:microsoft.com/office/officeart/2008/layout/LinedList"/>
    <dgm:cxn modelId="{5FD26024-0B0D-434A-8599-8EEE8FFBB615}" type="presParOf" srcId="{423A47FA-EE31-5A41-8411-E4644F34107D}" destId="{4544FB33-F390-A24B-A94C-4345E3F3B2C2}" srcOrd="3" destOrd="0" presId="urn:microsoft.com/office/officeart/2008/layout/LinedList"/>
    <dgm:cxn modelId="{92DBC8D2-5451-324D-8DA4-B147FEB29AEC}" type="presParOf" srcId="{47C0271D-9EC6-9141-A01A-7170B37A8E59}" destId="{DD112EBC-40A6-814B-B121-3A80DB6D610B}" srcOrd="6" destOrd="0" presId="urn:microsoft.com/office/officeart/2008/layout/LinedList"/>
    <dgm:cxn modelId="{D630C428-C2F0-E14E-A5CE-16B7E6938A4D}" type="presParOf" srcId="{47C0271D-9EC6-9141-A01A-7170B37A8E59}" destId="{575EC200-9630-E148-951B-6CF08EAE7178}" srcOrd="7" destOrd="0" presId="urn:microsoft.com/office/officeart/2008/layout/LinedList"/>
    <dgm:cxn modelId="{DAFD194D-A22D-F547-BA46-76363D81F76F}" type="presParOf" srcId="{575EC200-9630-E148-951B-6CF08EAE7178}" destId="{50D47FC1-06C8-8144-9E40-89FD7276B70D}" srcOrd="0" destOrd="0" presId="urn:microsoft.com/office/officeart/2008/layout/LinedList"/>
    <dgm:cxn modelId="{435835AB-A362-1D46-BD4B-83E37BEAF1A1}" type="presParOf" srcId="{575EC200-9630-E148-951B-6CF08EAE7178}" destId="{CB195630-291A-4647-A4DA-C185960EBF8A}" srcOrd="1" destOrd="0" presId="urn:microsoft.com/office/officeart/2008/layout/LinedList"/>
    <dgm:cxn modelId="{86857939-2340-6340-9963-5E6DAB2FD4E3}" type="presParOf" srcId="{CB195630-291A-4647-A4DA-C185960EBF8A}" destId="{0270A31C-01DD-504F-B35C-C55B96C5D36F}" srcOrd="0" destOrd="0" presId="urn:microsoft.com/office/officeart/2008/layout/LinedList"/>
    <dgm:cxn modelId="{F73E0CE6-5E03-D54D-9004-5F4A04E03377}" type="presParOf" srcId="{CB195630-291A-4647-A4DA-C185960EBF8A}" destId="{14A58BA1-D0EB-9149-AFE1-EF798892FB0B}" srcOrd="1" destOrd="0" presId="urn:microsoft.com/office/officeart/2008/layout/LinedList"/>
    <dgm:cxn modelId="{275B9084-0AE7-6E48-BA1A-1C2534BC6819}" type="presParOf" srcId="{14A58BA1-D0EB-9149-AFE1-EF798892FB0B}" destId="{35F0694C-B4BB-084D-A6D7-0972CC988FA3}" srcOrd="0" destOrd="0" presId="urn:microsoft.com/office/officeart/2008/layout/LinedList"/>
    <dgm:cxn modelId="{8397F0A8-5F96-C14D-A1D1-A2F44970DEF8}" type="presParOf" srcId="{14A58BA1-D0EB-9149-AFE1-EF798892FB0B}" destId="{4BCDFB30-EE48-FF4D-939A-E40942B0DD71}" srcOrd="1" destOrd="0" presId="urn:microsoft.com/office/officeart/2008/layout/LinedList"/>
    <dgm:cxn modelId="{AF5EEDD3-9591-D24A-96B3-301BE8E4E579}" type="presParOf" srcId="{14A58BA1-D0EB-9149-AFE1-EF798892FB0B}" destId="{8D234F89-3BF1-454E-B230-A40B98DC8B4A}" srcOrd="2" destOrd="0" presId="urn:microsoft.com/office/officeart/2008/layout/LinedList"/>
    <dgm:cxn modelId="{6572718D-E2CA-AB41-A454-43D531AF1923}" type="presParOf" srcId="{CB195630-291A-4647-A4DA-C185960EBF8A}" destId="{55812644-83AA-3449-97E6-E2384F101651}" srcOrd="2" destOrd="0" presId="urn:microsoft.com/office/officeart/2008/layout/LinedList"/>
    <dgm:cxn modelId="{5BF0D3AB-D68F-2144-A315-C5D4EEF45118}" type="presParOf" srcId="{CB195630-291A-4647-A4DA-C185960EBF8A}" destId="{310407B9-F91B-DF4D-9E02-A5F52AE11157}" srcOrd="3" destOrd="0" presId="urn:microsoft.com/office/officeart/2008/layout/LinedList"/>
    <dgm:cxn modelId="{350B7C4B-4137-0F49-9510-A522657B5713}" type="presParOf" srcId="{47C0271D-9EC6-9141-A01A-7170B37A8E59}" destId="{7413CE81-5286-F742-820B-B06221A9C408}" srcOrd="8" destOrd="0" presId="urn:microsoft.com/office/officeart/2008/layout/LinedList"/>
    <dgm:cxn modelId="{84FC7F37-CDC7-6143-8A75-988083208E56}" type="presParOf" srcId="{47C0271D-9EC6-9141-A01A-7170B37A8E59}" destId="{C8DBEC0F-9C4E-9C4D-84F1-8CC5082D496B}" srcOrd="9" destOrd="0" presId="urn:microsoft.com/office/officeart/2008/layout/LinedList"/>
    <dgm:cxn modelId="{850FA95A-E43E-B24A-ACFF-96177ABA8BEC}" type="presParOf" srcId="{C8DBEC0F-9C4E-9C4D-84F1-8CC5082D496B}" destId="{DB83FEE9-F0DE-644F-97B9-516274687C28}" srcOrd="0" destOrd="0" presId="urn:microsoft.com/office/officeart/2008/layout/LinedList"/>
    <dgm:cxn modelId="{375E8F9E-B631-F14C-BAA7-BA417EB1B89E}" type="presParOf" srcId="{C8DBEC0F-9C4E-9C4D-84F1-8CC5082D496B}" destId="{60389BFD-6A60-7440-836F-3D6F7ED6B59B}" srcOrd="1" destOrd="0" presId="urn:microsoft.com/office/officeart/2008/layout/LinedList"/>
    <dgm:cxn modelId="{82D18612-D429-8F4B-AC41-24636C1A4C20}" type="presParOf" srcId="{60389BFD-6A60-7440-836F-3D6F7ED6B59B}" destId="{95839FF0-C856-4942-A4BA-9C93F03F7196}" srcOrd="0" destOrd="0" presId="urn:microsoft.com/office/officeart/2008/layout/LinedList"/>
    <dgm:cxn modelId="{3675F0EF-F0C0-CC4D-B20A-4277515F6B05}" type="presParOf" srcId="{60389BFD-6A60-7440-836F-3D6F7ED6B59B}" destId="{F9BD1005-F9D3-DB44-9328-C2E9BE8CB227}" srcOrd="1" destOrd="0" presId="urn:microsoft.com/office/officeart/2008/layout/LinedList"/>
    <dgm:cxn modelId="{A3989E15-BCDF-5C48-9CA1-A4ED54FF8ADC}" type="presParOf" srcId="{F9BD1005-F9D3-DB44-9328-C2E9BE8CB227}" destId="{D49DA45A-DDDC-5C45-B3AC-1C251E01F7AE}" srcOrd="0" destOrd="0" presId="urn:microsoft.com/office/officeart/2008/layout/LinedList"/>
    <dgm:cxn modelId="{B5E7665B-236A-094F-9430-0BDAD68CDF96}" type="presParOf" srcId="{F9BD1005-F9D3-DB44-9328-C2E9BE8CB227}" destId="{DCB883D0-B028-F549-921B-0F0E93B0AB08}" srcOrd="1" destOrd="0" presId="urn:microsoft.com/office/officeart/2008/layout/LinedList"/>
    <dgm:cxn modelId="{222494DC-518D-A848-8455-3F564EC37CA2}" type="presParOf" srcId="{F9BD1005-F9D3-DB44-9328-C2E9BE8CB227}" destId="{350FA1AC-C71B-2442-B05A-9F6B70E3E038}" srcOrd="2" destOrd="0" presId="urn:microsoft.com/office/officeart/2008/layout/LinedList"/>
    <dgm:cxn modelId="{B39CEB9A-4DA0-6148-88A7-521750635B8B}" type="presParOf" srcId="{60389BFD-6A60-7440-836F-3D6F7ED6B59B}" destId="{321C7B5C-3807-6D4B-B3DF-F85C2E012860}" srcOrd="2" destOrd="0" presId="urn:microsoft.com/office/officeart/2008/layout/LinedList"/>
    <dgm:cxn modelId="{38552C1A-C4CB-D54E-AEEE-88AE61B968F3}" type="presParOf" srcId="{60389BFD-6A60-7440-836F-3D6F7ED6B59B}" destId="{D5D6E075-B692-9847-AD6B-680858A7CAC0}" srcOrd="3" destOrd="0" presId="urn:microsoft.com/office/officeart/2008/layout/LinedList"/>
    <dgm:cxn modelId="{9C3AC618-07DB-CA46-8DB1-D8C67411A5E3}" type="presParOf" srcId="{47C0271D-9EC6-9141-A01A-7170B37A8E59}" destId="{AAAB31A4-04F6-3C41-AEC1-27A31D78297A}" srcOrd="10" destOrd="0" presId="urn:microsoft.com/office/officeart/2008/layout/LinedList"/>
    <dgm:cxn modelId="{4BEEC190-1AFC-1341-A7BF-66C42E401350}" type="presParOf" srcId="{47C0271D-9EC6-9141-A01A-7170B37A8E59}" destId="{2C43F01A-531B-D249-8988-FFDB1ACA7845}" srcOrd="11" destOrd="0" presId="urn:microsoft.com/office/officeart/2008/layout/LinedList"/>
    <dgm:cxn modelId="{22F405C5-7514-AB43-B220-27B22616B2C3}" type="presParOf" srcId="{2C43F01A-531B-D249-8988-FFDB1ACA7845}" destId="{FDA2E517-C5FB-C74A-BE85-785E0DB7C2FF}" srcOrd="0" destOrd="0" presId="urn:microsoft.com/office/officeart/2008/layout/LinedList"/>
    <dgm:cxn modelId="{7843E060-E398-DA4B-ABD6-FDD063FE48E6}" type="presParOf" srcId="{2C43F01A-531B-D249-8988-FFDB1ACA7845}" destId="{1A3FFC22-9E6B-EA47-B524-1015CEA06388}" srcOrd="1" destOrd="0" presId="urn:microsoft.com/office/officeart/2008/layout/LinedList"/>
    <dgm:cxn modelId="{D711F801-AB74-8640-9976-CEF770FA894E}" type="presParOf" srcId="{1A3FFC22-9E6B-EA47-B524-1015CEA06388}" destId="{8AE46051-53BE-9449-BD29-658175932AA0}" srcOrd="0" destOrd="0" presId="urn:microsoft.com/office/officeart/2008/layout/LinedList"/>
    <dgm:cxn modelId="{138203B3-CA53-A14F-BCD2-DFDFD857ECE5}" type="presParOf" srcId="{1A3FFC22-9E6B-EA47-B524-1015CEA06388}" destId="{DF211259-50B4-6241-BAF6-4AD92F9774F8}" srcOrd="1" destOrd="0" presId="urn:microsoft.com/office/officeart/2008/layout/LinedList"/>
    <dgm:cxn modelId="{9A3BE06C-AA91-F14B-BF6C-439B3FFF71B2}" type="presParOf" srcId="{DF211259-50B4-6241-BAF6-4AD92F9774F8}" destId="{B774B9FE-9FCC-1748-9375-2B60BA29CC68}" srcOrd="0" destOrd="0" presId="urn:microsoft.com/office/officeart/2008/layout/LinedList"/>
    <dgm:cxn modelId="{E9E38E24-F24C-9E40-A451-63E74B5FC204}" type="presParOf" srcId="{DF211259-50B4-6241-BAF6-4AD92F9774F8}" destId="{43C02E57-3DF5-A54C-9D2A-9FEBACA6107D}" srcOrd="1" destOrd="0" presId="urn:microsoft.com/office/officeart/2008/layout/LinedList"/>
    <dgm:cxn modelId="{CFFFF154-C657-7542-9B67-5A31D3EFEA14}" type="presParOf" srcId="{DF211259-50B4-6241-BAF6-4AD92F9774F8}" destId="{58DC9B7B-F658-AD41-97DD-544532D09272}" srcOrd="2" destOrd="0" presId="urn:microsoft.com/office/officeart/2008/layout/LinedList"/>
    <dgm:cxn modelId="{E1DC9401-F75C-2A44-BBED-7C2B91429130}" type="presParOf" srcId="{1A3FFC22-9E6B-EA47-B524-1015CEA06388}" destId="{413DD145-0110-2540-84D2-CC7E77AE4223}" srcOrd="2" destOrd="0" presId="urn:microsoft.com/office/officeart/2008/layout/LinedList"/>
    <dgm:cxn modelId="{A8DB6029-1CD6-544A-AEA7-B2A0DF624D93}" type="presParOf" srcId="{1A3FFC22-9E6B-EA47-B524-1015CEA06388}" destId="{729CAE4D-C2D0-1B4F-A58E-F6EBC26938A6}" srcOrd="3"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18F5D9-A239-844B-8A5D-9D85B3BE3AFF}">
      <dsp:nvSpPr>
        <dsp:cNvPr id="0" name=""/>
        <dsp:cNvSpPr/>
      </dsp:nvSpPr>
      <dsp:spPr>
        <a:xfrm>
          <a:off x="0" y="0"/>
          <a:ext cx="109220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58FAC512-FB6D-5046-8FFA-7A24D6000F4E}">
      <dsp:nvSpPr>
        <dsp:cNvPr id="0" name=""/>
        <dsp:cNvSpPr/>
      </dsp:nvSpPr>
      <dsp:spPr>
        <a:xfrm>
          <a:off x="0" y="0"/>
          <a:ext cx="10922000" cy="2327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7640" tIns="167640" rIns="167640" bIns="167640" numCol="1" spcCol="1270" anchor="t" anchorCtr="0">
          <a:noAutofit/>
        </a:bodyPr>
        <a:lstStyle/>
        <a:p>
          <a:pPr marL="0" lvl="0" indent="0" algn="l" defTabSz="1955800">
            <a:lnSpc>
              <a:spcPct val="90000"/>
            </a:lnSpc>
            <a:spcBef>
              <a:spcPct val="0"/>
            </a:spcBef>
            <a:spcAft>
              <a:spcPct val="35000"/>
            </a:spcAft>
            <a:buNone/>
          </a:pPr>
          <a:r>
            <a:rPr lang="en-US" sz="4400" b="0" i="0" kern="1200" baseline="0" dirty="0"/>
            <a:t>How disability interacts with medical fields, social culture, educational and government institutions, and the workforce</a:t>
          </a:r>
          <a:endParaRPr lang="en-US" sz="4400" kern="1200" dirty="0"/>
        </a:p>
      </dsp:txBody>
      <dsp:txXfrm>
        <a:off x="0" y="0"/>
        <a:ext cx="10922000" cy="2327275"/>
      </dsp:txXfrm>
    </dsp:sp>
    <dsp:sp modelId="{61BDFFB3-0B4F-0C4F-AC03-1D9547A7738D}">
      <dsp:nvSpPr>
        <dsp:cNvPr id="0" name=""/>
        <dsp:cNvSpPr/>
      </dsp:nvSpPr>
      <dsp:spPr>
        <a:xfrm>
          <a:off x="0" y="2327275"/>
          <a:ext cx="109220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6757735B-8710-854F-A51F-035EA77BEF66}">
      <dsp:nvSpPr>
        <dsp:cNvPr id="0" name=""/>
        <dsp:cNvSpPr/>
      </dsp:nvSpPr>
      <dsp:spPr>
        <a:xfrm>
          <a:off x="0" y="2327275"/>
          <a:ext cx="10922000" cy="2327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7640" tIns="167640" rIns="167640" bIns="167640" numCol="1" spcCol="1270" anchor="t" anchorCtr="0">
          <a:noAutofit/>
        </a:bodyPr>
        <a:lstStyle/>
        <a:p>
          <a:pPr marL="0" lvl="0" indent="0" algn="l" defTabSz="1955800">
            <a:lnSpc>
              <a:spcPct val="90000"/>
            </a:lnSpc>
            <a:spcBef>
              <a:spcPct val="0"/>
            </a:spcBef>
            <a:spcAft>
              <a:spcPct val="35000"/>
            </a:spcAft>
            <a:buNone/>
          </a:pPr>
          <a:r>
            <a:rPr lang="en-US" sz="4400" b="0" i="0" kern="1200" baseline="0"/>
            <a:t>Sets of beliefs that explain social attitudes and actions toward disability</a:t>
          </a:r>
          <a:endParaRPr lang="en-US" sz="4400" kern="1200"/>
        </a:p>
      </dsp:txBody>
      <dsp:txXfrm>
        <a:off x="0" y="2327275"/>
        <a:ext cx="10922000" cy="23272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D2E0B2-8B2B-4140-8B23-8B9BD01E0CC5}">
      <dsp:nvSpPr>
        <dsp:cNvPr id="0" name=""/>
        <dsp:cNvSpPr/>
      </dsp:nvSpPr>
      <dsp:spPr>
        <a:xfrm>
          <a:off x="0" y="2272"/>
          <a:ext cx="10922000" cy="0"/>
        </a:xfrm>
        <a:prstGeom prst="lin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w="635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98591B16-986F-C340-BB26-2BC067D5212C}">
      <dsp:nvSpPr>
        <dsp:cNvPr id="0" name=""/>
        <dsp:cNvSpPr/>
      </dsp:nvSpPr>
      <dsp:spPr>
        <a:xfrm>
          <a:off x="0" y="2272"/>
          <a:ext cx="2184400" cy="77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Medical: </a:t>
          </a:r>
        </a:p>
      </dsp:txBody>
      <dsp:txXfrm>
        <a:off x="0" y="2272"/>
        <a:ext cx="2184400" cy="775000"/>
      </dsp:txXfrm>
    </dsp:sp>
    <dsp:sp modelId="{FD8FF750-9350-134E-8326-701C80228727}">
      <dsp:nvSpPr>
        <dsp:cNvPr id="0" name=""/>
        <dsp:cNvSpPr/>
      </dsp:nvSpPr>
      <dsp:spPr>
        <a:xfrm>
          <a:off x="2348230" y="37465"/>
          <a:ext cx="8573770" cy="7038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kern="1200"/>
            <a:t>person needs fixing </a:t>
          </a:r>
        </a:p>
      </dsp:txBody>
      <dsp:txXfrm>
        <a:off x="2348230" y="37465"/>
        <a:ext cx="8573770" cy="703858"/>
      </dsp:txXfrm>
    </dsp:sp>
    <dsp:sp modelId="{CCE776B7-042D-E542-8A16-0E4E07C658AA}">
      <dsp:nvSpPr>
        <dsp:cNvPr id="0" name=""/>
        <dsp:cNvSpPr/>
      </dsp:nvSpPr>
      <dsp:spPr>
        <a:xfrm>
          <a:off x="2184400" y="741323"/>
          <a:ext cx="8737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a:sp3d z="127000" prstMaterial="matte"/>
      </dsp:spPr>
      <dsp:style>
        <a:lnRef idx="2">
          <a:scrgbClr r="0" g="0" b="0"/>
        </a:lnRef>
        <a:fillRef idx="1">
          <a:scrgbClr r="0" g="0" b="0"/>
        </a:fillRef>
        <a:effectRef idx="0">
          <a:scrgbClr r="0" g="0" b="0"/>
        </a:effectRef>
        <a:fontRef idx="minor"/>
      </dsp:style>
    </dsp:sp>
    <dsp:sp modelId="{C4391D66-97A5-7A4F-B991-4907B42077B0}">
      <dsp:nvSpPr>
        <dsp:cNvPr id="0" name=""/>
        <dsp:cNvSpPr/>
      </dsp:nvSpPr>
      <dsp:spPr>
        <a:xfrm>
          <a:off x="0" y="777273"/>
          <a:ext cx="10922000" cy="0"/>
        </a:xfrm>
        <a:prstGeom prst="lin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w="635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9B5AEE6-91B6-984F-B19A-98C02FCF09C7}">
      <dsp:nvSpPr>
        <dsp:cNvPr id="0" name=""/>
        <dsp:cNvSpPr/>
      </dsp:nvSpPr>
      <dsp:spPr>
        <a:xfrm>
          <a:off x="0" y="777273"/>
          <a:ext cx="2184400" cy="77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Charity: </a:t>
          </a:r>
        </a:p>
      </dsp:txBody>
      <dsp:txXfrm>
        <a:off x="0" y="777273"/>
        <a:ext cx="2184400" cy="775000"/>
      </dsp:txXfrm>
    </dsp:sp>
    <dsp:sp modelId="{722D32EA-99D6-D043-8A72-DDF3A53C5A96}">
      <dsp:nvSpPr>
        <dsp:cNvPr id="0" name=""/>
        <dsp:cNvSpPr/>
      </dsp:nvSpPr>
      <dsp:spPr>
        <a:xfrm>
          <a:off x="2348230" y="812466"/>
          <a:ext cx="8573770" cy="7038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kern="1200"/>
            <a:t>person is a victim </a:t>
          </a:r>
        </a:p>
      </dsp:txBody>
      <dsp:txXfrm>
        <a:off x="2348230" y="812466"/>
        <a:ext cx="8573770" cy="703858"/>
      </dsp:txXfrm>
    </dsp:sp>
    <dsp:sp modelId="{0F04ACF2-6281-A84C-813D-C55362A35984}">
      <dsp:nvSpPr>
        <dsp:cNvPr id="0" name=""/>
        <dsp:cNvSpPr/>
      </dsp:nvSpPr>
      <dsp:spPr>
        <a:xfrm>
          <a:off x="2184400" y="1516324"/>
          <a:ext cx="8737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a:sp3d z="127000" prstMaterial="matte"/>
      </dsp:spPr>
      <dsp:style>
        <a:lnRef idx="2">
          <a:scrgbClr r="0" g="0" b="0"/>
        </a:lnRef>
        <a:fillRef idx="1">
          <a:scrgbClr r="0" g="0" b="0"/>
        </a:fillRef>
        <a:effectRef idx="0">
          <a:scrgbClr r="0" g="0" b="0"/>
        </a:effectRef>
        <a:fontRef idx="minor"/>
      </dsp:style>
    </dsp:sp>
    <dsp:sp modelId="{463FB43A-7AEF-494F-B958-68EEE0B16E60}">
      <dsp:nvSpPr>
        <dsp:cNvPr id="0" name=""/>
        <dsp:cNvSpPr/>
      </dsp:nvSpPr>
      <dsp:spPr>
        <a:xfrm>
          <a:off x="0" y="1552274"/>
          <a:ext cx="10922000" cy="0"/>
        </a:xfrm>
        <a:prstGeom prst="lin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w="635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7937382D-3695-8F40-A0FB-9E66BEEBCED0}">
      <dsp:nvSpPr>
        <dsp:cNvPr id="0" name=""/>
        <dsp:cNvSpPr/>
      </dsp:nvSpPr>
      <dsp:spPr>
        <a:xfrm>
          <a:off x="0" y="1552274"/>
          <a:ext cx="2184400" cy="77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dirty="0"/>
            <a:t>Economic: </a:t>
          </a:r>
        </a:p>
      </dsp:txBody>
      <dsp:txXfrm>
        <a:off x="0" y="1552274"/>
        <a:ext cx="2184400" cy="775000"/>
      </dsp:txXfrm>
    </dsp:sp>
    <dsp:sp modelId="{2AA83294-0A09-E643-8866-5236D658BE5B}">
      <dsp:nvSpPr>
        <dsp:cNvPr id="0" name=""/>
        <dsp:cNvSpPr/>
      </dsp:nvSpPr>
      <dsp:spPr>
        <a:xfrm>
          <a:off x="2348230" y="1587467"/>
          <a:ext cx="8573770" cy="7038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kern="1200"/>
            <a:t>person isn’t productive</a:t>
          </a:r>
        </a:p>
      </dsp:txBody>
      <dsp:txXfrm>
        <a:off x="2348230" y="1587467"/>
        <a:ext cx="8573770" cy="703858"/>
      </dsp:txXfrm>
    </dsp:sp>
    <dsp:sp modelId="{DF93404D-D04A-B64E-8944-74945D346CD0}">
      <dsp:nvSpPr>
        <dsp:cNvPr id="0" name=""/>
        <dsp:cNvSpPr/>
      </dsp:nvSpPr>
      <dsp:spPr>
        <a:xfrm>
          <a:off x="2184400" y="2291325"/>
          <a:ext cx="8737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a:sp3d z="127000" prstMaterial="matte"/>
      </dsp:spPr>
      <dsp:style>
        <a:lnRef idx="2">
          <a:scrgbClr r="0" g="0" b="0"/>
        </a:lnRef>
        <a:fillRef idx="1">
          <a:scrgbClr r="0" g="0" b="0"/>
        </a:fillRef>
        <a:effectRef idx="0">
          <a:scrgbClr r="0" g="0" b="0"/>
        </a:effectRef>
        <a:fontRef idx="minor"/>
      </dsp:style>
    </dsp:sp>
    <dsp:sp modelId="{DD112EBC-40A6-814B-B121-3A80DB6D610B}">
      <dsp:nvSpPr>
        <dsp:cNvPr id="0" name=""/>
        <dsp:cNvSpPr/>
      </dsp:nvSpPr>
      <dsp:spPr>
        <a:xfrm>
          <a:off x="0" y="2327274"/>
          <a:ext cx="10922000" cy="0"/>
        </a:xfrm>
        <a:prstGeom prst="lin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w="635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50D47FC1-06C8-8144-9E40-89FD7276B70D}">
      <dsp:nvSpPr>
        <dsp:cNvPr id="0" name=""/>
        <dsp:cNvSpPr/>
      </dsp:nvSpPr>
      <dsp:spPr>
        <a:xfrm>
          <a:off x="0" y="2327275"/>
          <a:ext cx="2184400" cy="77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Moral: </a:t>
          </a:r>
        </a:p>
      </dsp:txBody>
      <dsp:txXfrm>
        <a:off x="0" y="2327275"/>
        <a:ext cx="2184400" cy="775000"/>
      </dsp:txXfrm>
    </dsp:sp>
    <dsp:sp modelId="{4BCDFB30-EE48-FF4D-939A-E40942B0DD71}">
      <dsp:nvSpPr>
        <dsp:cNvPr id="0" name=""/>
        <dsp:cNvSpPr/>
      </dsp:nvSpPr>
      <dsp:spPr>
        <a:xfrm>
          <a:off x="2348230" y="2362467"/>
          <a:ext cx="8573770" cy="7038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kern="1200"/>
            <a:t>person deserved disability </a:t>
          </a:r>
        </a:p>
      </dsp:txBody>
      <dsp:txXfrm>
        <a:off x="2348230" y="2362467"/>
        <a:ext cx="8573770" cy="703858"/>
      </dsp:txXfrm>
    </dsp:sp>
    <dsp:sp modelId="{55812644-83AA-3449-97E6-E2384F101651}">
      <dsp:nvSpPr>
        <dsp:cNvPr id="0" name=""/>
        <dsp:cNvSpPr/>
      </dsp:nvSpPr>
      <dsp:spPr>
        <a:xfrm>
          <a:off x="2184400" y="3066326"/>
          <a:ext cx="8737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a:sp3d z="127000" prstMaterial="matte"/>
      </dsp:spPr>
      <dsp:style>
        <a:lnRef idx="2">
          <a:scrgbClr r="0" g="0" b="0"/>
        </a:lnRef>
        <a:fillRef idx="1">
          <a:scrgbClr r="0" g="0" b="0"/>
        </a:fillRef>
        <a:effectRef idx="0">
          <a:scrgbClr r="0" g="0" b="0"/>
        </a:effectRef>
        <a:fontRef idx="minor"/>
      </dsp:style>
    </dsp:sp>
    <dsp:sp modelId="{7413CE81-5286-F742-820B-B06221A9C408}">
      <dsp:nvSpPr>
        <dsp:cNvPr id="0" name=""/>
        <dsp:cNvSpPr/>
      </dsp:nvSpPr>
      <dsp:spPr>
        <a:xfrm>
          <a:off x="0" y="3102275"/>
          <a:ext cx="10922000" cy="0"/>
        </a:xfrm>
        <a:prstGeom prst="lin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w="635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B83FEE9-F0DE-644F-97B9-516274687C28}">
      <dsp:nvSpPr>
        <dsp:cNvPr id="0" name=""/>
        <dsp:cNvSpPr/>
      </dsp:nvSpPr>
      <dsp:spPr>
        <a:xfrm>
          <a:off x="0" y="3102275"/>
          <a:ext cx="2184400" cy="77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Social: </a:t>
          </a:r>
        </a:p>
      </dsp:txBody>
      <dsp:txXfrm>
        <a:off x="0" y="3102275"/>
        <a:ext cx="2184400" cy="775000"/>
      </dsp:txXfrm>
    </dsp:sp>
    <dsp:sp modelId="{DCB883D0-B028-F549-921B-0F0E93B0AB08}">
      <dsp:nvSpPr>
        <dsp:cNvPr id="0" name=""/>
        <dsp:cNvSpPr/>
      </dsp:nvSpPr>
      <dsp:spPr>
        <a:xfrm>
          <a:off x="2348230" y="3137468"/>
          <a:ext cx="8573770" cy="7038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kern="1200"/>
            <a:t>society and barriers are disabling</a:t>
          </a:r>
        </a:p>
      </dsp:txBody>
      <dsp:txXfrm>
        <a:off x="2348230" y="3137468"/>
        <a:ext cx="8573770" cy="703858"/>
      </dsp:txXfrm>
    </dsp:sp>
    <dsp:sp modelId="{321C7B5C-3807-6D4B-B3DF-F85C2E012860}">
      <dsp:nvSpPr>
        <dsp:cNvPr id="0" name=""/>
        <dsp:cNvSpPr/>
      </dsp:nvSpPr>
      <dsp:spPr>
        <a:xfrm>
          <a:off x="2184400" y="3841326"/>
          <a:ext cx="8737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a:sp3d z="127000" prstMaterial="matte"/>
      </dsp:spPr>
      <dsp:style>
        <a:lnRef idx="2">
          <a:scrgbClr r="0" g="0" b="0"/>
        </a:lnRef>
        <a:fillRef idx="1">
          <a:scrgbClr r="0" g="0" b="0"/>
        </a:fillRef>
        <a:effectRef idx="0">
          <a:scrgbClr r="0" g="0" b="0"/>
        </a:effectRef>
        <a:fontRef idx="minor"/>
      </dsp:style>
    </dsp:sp>
    <dsp:sp modelId="{AAAB31A4-04F6-3C41-AEC1-27A31D78297A}">
      <dsp:nvSpPr>
        <dsp:cNvPr id="0" name=""/>
        <dsp:cNvSpPr/>
      </dsp:nvSpPr>
      <dsp:spPr>
        <a:xfrm>
          <a:off x="0" y="3877276"/>
          <a:ext cx="10922000" cy="0"/>
        </a:xfrm>
        <a:prstGeom prst="lin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w="635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FDA2E517-C5FB-C74A-BE85-785E0DB7C2FF}">
      <dsp:nvSpPr>
        <dsp:cNvPr id="0" name=""/>
        <dsp:cNvSpPr/>
      </dsp:nvSpPr>
      <dsp:spPr>
        <a:xfrm>
          <a:off x="0" y="3877276"/>
          <a:ext cx="2184400" cy="77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Identity:</a:t>
          </a:r>
        </a:p>
      </dsp:txBody>
      <dsp:txXfrm>
        <a:off x="0" y="3877276"/>
        <a:ext cx="2184400" cy="775000"/>
      </dsp:txXfrm>
    </dsp:sp>
    <dsp:sp modelId="{43C02E57-3DF5-A54C-9D2A-9FEBACA6107D}">
      <dsp:nvSpPr>
        <dsp:cNvPr id="0" name=""/>
        <dsp:cNvSpPr/>
      </dsp:nvSpPr>
      <dsp:spPr>
        <a:xfrm>
          <a:off x="2348230" y="3912469"/>
          <a:ext cx="8573770" cy="7038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kern="1200"/>
            <a:t>person is unique and celebrated </a:t>
          </a:r>
        </a:p>
      </dsp:txBody>
      <dsp:txXfrm>
        <a:off x="2348230" y="3912469"/>
        <a:ext cx="8573770" cy="703858"/>
      </dsp:txXfrm>
    </dsp:sp>
    <dsp:sp modelId="{413DD145-0110-2540-84D2-CC7E77AE4223}">
      <dsp:nvSpPr>
        <dsp:cNvPr id="0" name=""/>
        <dsp:cNvSpPr/>
      </dsp:nvSpPr>
      <dsp:spPr>
        <a:xfrm>
          <a:off x="2184400" y="4616327"/>
          <a:ext cx="8737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a:sp3d z="127000" prstMaterial="matte"/>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392A2C8-E863-4C7E-8756-663309B15C2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FC1401B-E5BE-9B8F-AE4D-F5FBE941BF1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B08F622-C312-4072-A287-F8E450AD2BD5}" type="datetimeFigureOut">
              <a:rPr lang="en-US" smtClean="0"/>
              <a:t>12/5/2024</a:t>
            </a:fld>
            <a:endParaRPr lang="en-US"/>
          </a:p>
        </p:txBody>
      </p:sp>
      <p:sp>
        <p:nvSpPr>
          <p:cNvPr id="4" name="Footer Placeholder 3">
            <a:extLst>
              <a:ext uri="{FF2B5EF4-FFF2-40B4-BE49-F238E27FC236}">
                <a16:creationId xmlns:a16="http://schemas.microsoft.com/office/drawing/2014/main" id="{1FBCE504-9E8D-9761-A27A-E2E8C7BD89B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BB76940-39BE-A513-4FC1-D803F205342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8DA4EE4-A4FB-446C-9268-42711708A1D2}" type="slidenum">
              <a:rPr lang="en-US" smtClean="0"/>
              <a:t>‹#›</a:t>
            </a:fld>
            <a:endParaRPr lang="en-US"/>
          </a:p>
        </p:txBody>
      </p:sp>
    </p:spTree>
    <p:extLst>
      <p:ext uri="{BB962C8B-B14F-4D97-AF65-F5344CB8AC3E}">
        <p14:creationId xmlns:p14="http://schemas.microsoft.com/office/powerpoint/2010/main" val="11854748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977CDA-A108-4A9C-80FB-79F05DBA4EF1}" type="datetimeFigureOut">
              <a:rPr lang="en-US" smtClean="0"/>
              <a:t>12/5/2024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B99FB5-0055-4882-AE8D-A0170D1F6237}" type="slidenum">
              <a:rPr lang="en-US" smtClean="0"/>
              <a:t>‹#›</a:t>
            </a:fld>
            <a:endParaRPr lang="en-US" dirty="0"/>
          </a:p>
        </p:txBody>
      </p:sp>
    </p:spTree>
    <p:extLst>
      <p:ext uri="{BB962C8B-B14F-4D97-AF65-F5344CB8AC3E}">
        <p14:creationId xmlns:p14="http://schemas.microsoft.com/office/powerpoint/2010/main" val="18080337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ada.gov/resources/2024-03-08-web-rule/"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s://www.federalregister.gov/documents/2024/05/09/2024-09237/nondiscrimination-on-the-basis-of-disability-in-programs-or-activities-receiving-federal-financial"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2B99FB5-0055-4882-AE8D-A0170D1F6237}" type="slidenum">
              <a:rPr lang="en-US" smtClean="0"/>
              <a:t>1</a:t>
            </a:fld>
            <a:endParaRPr lang="en-US"/>
          </a:p>
        </p:txBody>
      </p:sp>
    </p:spTree>
    <p:extLst>
      <p:ext uri="{BB962C8B-B14F-4D97-AF65-F5344CB8AC3E}">
        <p14:creationId xmlns:p14="http://schemas.microsoft.com/office/powerpoint/2010/main" val="34184176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Note that the DOJ rule included an exception for individualized password protected documents. We removed this from our policies on the guidance of the NFB and following the model of the state of Colorado. Note that standard ADA exceptions, such as fundamental alteration, still apply</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B99FB5-0055-4882-AE8D-A0170D1F623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982132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2B99FB5-0055-4882-AE8D-A0170D1F6237}" type="slidenum">
              <a:rPr lang="en-US" smtClean="0"/>
              <a:t>23</a:t>
            </a:fld>
            <a:endParaRPr lang="en-US" dirty="0"/>
          </a:p>
        </p:txBody>
      </p:sp>
    </p:spTree>
    <p:extLst>
      <p:ext uri="{BB962C8B-B14F-4D97-AF65-F5344CB8AC3E}">
        <p14:creationId xmlns:p14="http://schemas.microsoft.com/office/powerpoint/2010/main" val="13930616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2B99FB5-0055-4882-AE8D-A0170D1F6237}" type="slidenum">
              <a:rPr lang="en-US" smtClean="0"/>
              <a:t>24</a:t>
            </a:fld>
            <a:endParaRPr lang="en-US" dirty="0"/>
          </a:p>
        </p:txBody>
      </p:sp>
    </p:spTree>
    <p:extLst>
      <p:ext uri="{BB962C8B-B14F-4D97-AF65-F5344CB8AC3E}">
        <p14:creationId xmlns:p14="http://schemas.microsoft.com/office/powerpoint/2010/main" val="5918158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2B99FB5-0055-4882-AE8D-A0170D1F6237}" type="slidenum">
              <a:rPr lang="en-US" smtClean="0"/>
              <a:t>25</a:t>
            </a:fld>
            <a:endParaRPr lang="en-US" dirty="0"/>
          </a:p>
        </p:txBody>
      </p:sp>
    </p:spTree>
    <p:extLst>
      <p:ext uri="{BB962C8B-B14F-4D97-AF65-F5344CB8AC3E}">
        <p14:creationId xmlns:p14="http://schemas.microsoft.com/office/powerpoint/2010/main" val="30192810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AB40FA-C3F9-4F00-B193-9AF37123D889}" type="slidenum">
              <a:rPr lang="en-US" smtClean="0"/>
              <a:t>27</a:t>
            </a:fld>
            <a:endParaRPr lang="en-US"/>
          </a:p>
        </p:txBody>
      </p:sp>
    </p:spTree>
    <p:extLst>
      <p:ext uri="{BB962C8B-B14F-4D97-AF65-F5344CB8AC3E}">
        <p14:creationId xmlns:p14="http://schemas.microsoft.com/office/powerpoint/2010/main" val="17458227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2B99FB5-0055-4882-AE8D-A0170D1F6237}" type="slidenum">
              <a:rPr lang="en-US" smtClean="0"/>
              <a:t>29</a:t>
            </a:fld>
            <a:endParaRPr lang="en-US" dirty="0"/>
          </a:p>
        </p:txBody>
      </p:sp>
    </p:spTree>
    <p:extLst>
      <p:ext uri="{BB962C8B-B14F-4D97-AF65-F5344CB8AC3E}">
        <p14:creationId xmlns:p14="http://schemas.microsoft.com/office/powerpoint/2010/main" val="28581888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2B99FB5-0055-4882-AE8D-A0170D1F6237}" type="slidenum">
              <a:rPr lang="en-US" smtClean="0"/>
              <a:t>31</a:t>
            </a:fld>
            <a:endParaRPr lang="en-US" dirty="0"/>
          </a:p>
        </p:txBody>
      </p:sp>
    </p:spTree>
    <p:extLst>
      <p:ext uri="{BB962C8B-B14F-4D97-AF65-F5344CB8AC3E}">
        <p14:creationId xmlns:p14="http://schemas.microsoft.com/office/powerpoint/2010/main" val="1805506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AB40FA-C3F9-4F00-B193-9AF37123D889}" type="slidenum">
              <a:rPr lang="en-US" smtClean="0"/>
              <a:t>4</a:t>
            </a:fld>
            <a:endParaRPr lang="en-US"/>
          </a:p>
        </p:txBody>
      </p:sp>
    </p:spTree>
    <p:extLst>
      <p:ext uri="{BB962C8B-B14F-4D97-AF65-F5344CB8AC3E}">
        <p14:creationId xmlns:p14="http://schemas.microsoft.com/office/powerpoint/2010/main" val="27930496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D69790A-44C4-4AFA-8696-CBD629220E00}" type="slidenum">
              <a:rPr lang="en-US" smtClean="0"/>
              <a:t>6</a:t>
            </a:fld>
            <a:endParaRPr lang="en-US"/>
          </a:p>
        </p:txBody>
      </p:sp>
    </p:spTree>
    <p:extLst>
      <p:ext uri="{BB962C8B-B14F-4D97-AF65-F5344CB8AC3E}">
        <p14:creationId xmlns:p14="http://schemas.microsoft.com/office/powerpoint/2010/main" val="2675218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D69790A-44C4-4AFA-8696-CBD629220E00}" type="slidenum">
              <a:rPr lang="en-US" smtClean="0"/>
              <a:t>7</a:t>
            </a:fld>
            <a:endParaRPr lang="en-US"/>
          </a:p>
        </p:txBody>
      </p:sp>
    </p:spTree>
    <p:extLst>
      <p:ext uri="{BB962C8B-B14F-4D97-AF65-F5344CB8AC3E}">
        <p14:creationId xmlns:p14="http://schemas.microsoft.com/office/powerpoint/2010/main" val="2694298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D69790A-44C4-4AFA-8696-CBD629220E00}" type="slidenum">
              <a:rPr lang="en-US" smtClean="0"/>
              <a:t>8</a:t>
            </a:fld>
            <a:endParaRPr lang="en-US"/>
          </a:p>
        </p:txBody>
      </p:sp>
    </p:spTree>
    <p:extLst>
      <p:ext uri="{BB962C8B-B14F-4D97-AF65-F5344CB8AC3E}">
        <p14:creationId xmlns:p14="http://schemas.microsoft.com/office/powerpoint/2010/main" val="34795421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0"/>
              </a:spcBef>
              <a:spcAft>
                <a:spcPts val="1200"/>
              </a:spcAft>
            </a:pPr>
            <a:endParaRPr lang="en-US" sz="1200" dirty="0"/>
          </a:p>
          <a:p>
            <a:pPr>
              <a:lnSpc>
                <a:spcPct val="100000"/>
              </a:lnSpc>
              <a:spcBef>
                <a:spcPts val="0"/>
              </a:spcBef>
              <a:spcAft>
                <a:spcPts val="1200"/>
              </a:spcAft>
            </a:pPr>
            <a:r>
              <a:rPr lang="en-US" sz="1200" dirty="0"/>
              <a:t>The DOJ’s </a:t>
            </a:r>
            <a:r>
              <a:rPr lang="en-US" sz="1200" i="1" dirty="0"/>
              <a:t>Notice of Proposed Rulemaking on Accessibility of Web Information and Services of State and Local Government Entities</a:t>
            </a:r>
            <a:r>
              <a:rPr lang="en-US" sz="1200" dirty="0"/>
              <a:t> was published on July 25</a:t>
            </a:r>
            <a:r>
              <a:rPr lang="en-US" sz="1200" baseline="30000" dirty="0"/>
              <a:t>th</a:t>
            </a:r>
            <a:r>
              <a:rPr lang="en-US" sz="1200" dirty="0"/>
              <a:t>, 2023, and </a:t>
            </a:r>
            <a:r>
              <a:rPr lang="en-US" sz="1200" dirty="0">
                <a:hlinkClick r:id="rId3"/>
              </a:rPr>
              <a:t>the DOJ’s final rule</a:t>
            </a:r>
            <a:r>
              <a:rPr lang="en-US" sz="1200" dirty="0"/>
              <a:t> was published on April 24</a:t>
            </a:r>
            <a:r>
              <a:rPr lang="en-US" sz="1200" baseline="30000" dirty="0"/>
              <a:t>th</a:t>
            </a:r>
            <a:r>
              <a:rPr lang="en-US" sz="1200" dirty="0"/>
              <a:t>, 2024.</a:t>
            </a:r>
          </a:p>
          <a:p>
            <a:pPr>
              <a:lnSpc>
                <a:spcPct val="100000"/>
              </a:lnSpc>
              <a:spcBef>
                <a:spcPts val="0"/>
              </a:spcBef>
              <a:spcAft>
                <a:spcPts val="1200"/>
              </a:spcAft>
            </a:pPr>
            <a:r>
              <a:rPr lang="en-US" sz="1200" dirty="0"/>
              <a:t>This was swiftly followed by a </a:t>
            </a:r>
            <a:r>
              <a:rPr lang="en-US" sz="1200" dirty="0">
                <a:hlinkClick r:id="rId4"/>
              </a:rPr>
              <a:t>rule on Nondiscrimination on the Basis of Disability Under Section 504</a:t>
            </a:r>
            <a:r>
              <a:rPr lang="en-US" sz="1200" dirty="0"/>
              <a:t>, published by the US Health and Human Services Department (HHS) on May 9</a:t>
            </a:r>
            <a:r>
              <a:rPr lang="en-US" sz="1200" baseline="30000" dirty="0"/>
              <a:t>th</a:t>
            </a:r>
            <a:r>
              <a:rPr lang="en-US" sz="1200" dirty="0"/>
              <a:t>, 2024.</a:t>
            </a:r>
            <a:endParaRPr lang="en-US" dirty="0"/>
          </a:p>
        </p:txBody>
      </p:sp>
      <p:sp>
        <p:nvSpPr>
          <p:cNvPr id="4" name="Slide Number Placeholder 3"/>
          <p:cNvSpPr>
            <a:spLocks noGrp="1"/>
          </p:cNvSpPr>
          <p:nvPr>
            <p:ph type="sldNum" sz="quarter" idx="5"/>
          </p:nvPr>
        </p:nvSpPr>
        <p:spPr/>
        <p:txBody>
          <a:bodyPr/>
          <a:lstStyle/>
          <a:p>
            <a:fld id="{48AB40FA-C3F9-4F00-B193-9AF37123D889}" type="slidenum">
              <a:rPr lang="en-US" smtClean="0"/>
              <a:t>9</a:t>
            </a:fld>
            <a:endParaRPr lang="en-US"/>
          </a:p>
        </p:txBody>
      </p:sp>
    </p:spTree>
    <p:extLst>
      <p:ext uri="{BB962C8B-B14F-4D97-AF65-F5344CB8AC3E}">
        <p14:creationId xmlns:p14="http://schemas.microsoft.com/office/powerpoint/2010/main" val="13535855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AB40FA-C3F9-4F00-B193-9AF37123D889}" type="slidenum">
              <a:rPr lang="en-US" smtClean="0"/>
              <a:t>10</a:t>
            </a:fld>
            <a:endParaRPr lang="en-US"/>
          </a:p>
        </p:txBody>
      </p:sp>
    </p:spTree>
    <p:extLst>
      <p:ext uri="{BB962C8B-B14F-4D97-AF65-F5344CB8AC3E}">
        <p14:creationId xmlns:p14="http://schemas.microsoft.com/office/powerpoint/2010/main" val="14891554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AB40FA-C3F9-4F00-B193-9AF37123D889}" type="slidenum">
              <a:rPr lang="en-US" smtClean="0"/>
              <a:t>11</a:t>
            </a:fld>
            <a:endParaRPr lang="en-US"/>
          </a:p>
        </p:txBody>
      </p:sp>
    </p:spTree>
    <p:extLst>
      <p:ext uri="{BB962C8B-B14F-4D97-AF65-F5344CB8AC3E}">
        <p14:creationId xmlns:p14="http://schemas.microsoft.com/office/powerpoint/2010/main" val="33243972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2B99FB5-0055-4882-AE8D-A0170D1F6237}" type="slidenum">
              <a:rPr lang="en-US" smtClean="0"/>
              <a:t>18</a:t>
            </a:fld>
            <a:endParaRPr lang="en-US" dirty="0"/>
          </a:p>
        </p:txBody>
      </p:sp>
    </p:spTree>
    <p:extLst>
      <p:ext uri="{BB962C8B-B14F-4D97-AF65-F5344CB8AC3E}">
        <p14:creationId xmlns:p14="http://schemas.microsoft.com/office/powerpoint/2010/main" val="23388604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1">
    <p:bg>
      <p:bgPr>
        <a:solidFill>
          <a:schemeClr val="bg1"/>
        </a:solidFill>
        <a:effectLst/>
      </p:bgPr>
    </p:bg>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62425473-691E-4910-969D-F91AD33F214A}"/>
              </a:ext>
              <a:ext uri="{C183D7F6-B498-43B3-948B-1728B52AA6E4}">
                <adec:decorative xmlns:adec="http://schemas.microsoft.com/office/drawing/2017/decorative" val="1"/>
              </a:ext>
            </a:extLst>
          </p:cNvPr>
          <p:cNvSpPr/>
          <p:nvPr userDrawn="1"/>
        </p:nvSpPr>
        <p:spPr>
          <a:xfrm>
            <a:off x="0" y="1076324"/>
            <a:ext cx="12191999" cy="533401"/>
          </a:xfrm>
          <a:custGeom>
            <a:avLst/>
            <a:gdLst>
              <a:gd name="connsiteX0" fmla="*/ 7778841 w 12191999"/>
              <a:gd name="connsiteY0" fmla="*/ 0 h 533401"/>
              <a:gd name="connsiteX1" fmla="*/ 12191999 w 12191999"/>
              <a:gd name="connsiteY1" fmla="*/ 0 h 533401"/>
              <a:gd name="connsiteX2" fmla="*/ 12191999 w 12191999"/>
              <a:gd name="connsiteY2" fmla="*/ 533401 h 533401"/>
              <a:gd name="connsiteX3" fmla="*/ 7730753 w 12191999"/>
              <a:gd name="connsiteY3" fmla="*/ 533401 h 533401"/>
              <a:gd name="connsiteX4" fmla="*/ 7744993 w 12191999"/>
              <a:gd name="connsiteY4" fmla="*/ 507166 h 533401"/>
              <a:gd name="connsiteX5" fmla="*/ 7807196 w 12191999"/>
              <a:gd name="connsiteY5" fmla="*/ 199064 h 533401"/>
              <a:gd name="connsiteX6" fmla="*/ 7791115 w 12191999"/>
              <a:gd name="connsiteY6" fmla="*/ 39542 h 533401"/>
              <a:gd name="connsiteX7" fmla="*/ 0 w 12191999"/>
              <a:gd name="connsiteY7" fmla="*/ 0 h 533401"/>
              <a:gd name="connsiteX8" fmla="*/ 4441397 w 12191999"/>
              <a:gd name="connsiteY8" fmla="*/ 0 h 533401"/>
              <a:gd name="connsiteX9" fmla="*/ 4429123 w 12191999"/>
              <a:gd name="connsiteY9" fmla="*/ 39542 h 533401"/>
              <a:gd name="connsiteX10" fmla="*/ 4413041 w 12191999"/>
              <a:gd name="connsiteY10" fmla="*/ 199064 h 533401"/>
              <a:gd name="connsiteX11" fmla="*/ 4475244 w 12191999"/>
              <a:gd name="connsiteY11" fmla="*/ 507166 h 533401"/>
              <a:gd name="connsiteX12" fmla="*/ 4489484 w 12191999"/>
              <a:gd name="connsiteY12" fmla="*/ 533401 h 533401"/>
              <a:gd name="connsiteX13" fmla="*/ 0 w 12191999"/>
              <a:gd name="connsiteY13" fmla="*/ 533401 h 533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191999" h="533401">
                <a:moveTo>
                  <a:pt x="7778841" y="0"/>
                </a:moveTo>
                <a:lnTo>
                  <a:pt x="12191999" y="0"/>
                </a:lnTo>
                <a:lnTo>
                  <a:pt x="12191999" y="533401"/>
                </a:lnTo>
                <a:lnTo>
                  <a:pt x="7730753" y="533401"/>
                </a:lnTo>
                <a:lnTo>
                  <a:pt x="7744993" y="507166"/>
                </a:lnTo>
                <a:cubicBezTo>
                  <a:pt x="7785047" y="412468"/>
                  <a:pt x="7807196" y="308353"/>
                  <a:pt x="7807196" y="199064"/>
                </a:cubicBezTo>
                <a:cubicBezTo>
                  <a:pt x="7807196" y="144420"/>
                  <a:pt x="7801659" y="91069"/>
                  <a:pt x="7791115" y="39542"/>
                </a:cubicBezTo>
                <a:close/>
                <a:moveTo>
                  <a:pt x="0" y="0"/>
                </a:moveTo>
                <a:lnTo>
                  <a:pt x="4441397" y="0"/>
                </a:lnTo>
                <a:lnTo>
                  <a:pt x="4429123" y="39542"/>
                </a:lnTo>
                <a:cubicBezTo>
                  <a:pt x="4418579" y="91069"/>
                  <a:pt x="4413041" y="144420"/>
                  <a:pt x="4413041" y="199064"/>
                </a:cubicBezTo>
                <a:cubicBezTo>
                  <a:pt x="4413041" y="308353"/>
                  <a:pt x="4435190" y="412468"/>
                  <a:pt x="4475244" y="507166"/>
                </a:cubicBezTo>
                <a:lnTo>
                  <a:pt x="4489484" y="533401"/>
                </a:lnTo>
                <a:lnTo>
                  <a:pt x="0" y="533401"/>
                </a:lnTo>
                <a:close/>
              </a:path>
            </a:pathLst>
          </a:custGeom>
          <a:solidFill>
            <a:srgbClr val="06427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000" dirty="0" err="1"/>
          </a:p>
        </p:txBody>
      </p:sp>
      <p:sp>
        <p:nvSpPr>
          <p:cNvPr id="2" name="Title 1">
            <a:extLst>
              <a:ext uri="{FF2B5EF4-FFF2-40B4-BE49-F238E27FC236}">
                <a16:creationId xmlns:a16="http://schemas.microsoft.com/office/drawing/2014/main" id="{CB03EADC-FA06-4311-9C7E-8EE2BED88A60}"/>
              </a:ext>
            </a:extLst>
          </p:cNvPr>
          <p:cNvSpPr>
            <a:spLocks noGrp="1"/>
          </p:cNvSpPr>
          <p:nvPr userDrawn="1">
            <p:ph type="ctrTitle" hasCustomPrompt="1"/>
          </p:nvPr>
        </p:nvSpPr>
        <p:spPr>
          <a:xfrm>
            <a:off x="946484" y="3985900"/>
            <a:ext cx="10299032" cy="2533433"/>
          </a:xfrm>
          <a:prstGeom prst="rect">
            <a:avLst/>
          </a:prstGeom>
        </p:spPr>
        <p:txBody>
          <a:bodyPr anchor="ctr">
            <a:normAutofit/>
          </a:bodyPr>
          <a:lstStyle>
            <a:lvl1pPr algn="ctr">
              <a:lnSpc>
                <a:spcPct val="130000"/>
              </a:lnSpc>
              <a:defRPr sz="4700" b="1" baseline="0">
                <a:solidFill>
                  <a:srgbClr val="142850"/>
                </a:solidFill>
                <a:latin typeface="Arial" panose="020B0604020202020204" pitchFamily="34" charset="0"/>
                <a:cs typeface="Arial" panose="020B0604020202020204" pitchFamily="34" charset="0"/>
              </a:defRPr>
            </a:lvl1pPr>
          </a:lstStyle>
          <a:p>
            <a:r>
              <a:rPr lang="en-US" dirty="0"/>
              <a:t>Title slide 1</a:t>
            </a:r>
          </a:p>
        </p:txBody>
      </p:sp>
      <p:sp>
        <p:nvSpPr>
          <p:cNvPr id="15" name="Text Placeholder 14">
            <a:extLst>
              <a:ext uri="{FF2B5EF4-FFF2-40B4-BE49-F238E27FC236}">
                <a16:creationId xmlns:a16="http://schemas.microsoft.com/office/drawing/2014/main" id="{36FD5649-EFD0-4143-B2F7-F53BD0B94110}"/>
              </a:ext>
            </a:extLst>
          </p:cNvPr>
          <p:cNvSpPr>
            <a:spLocks noGrp="1"/>
          </p:cNvSpPr>
          <p:nvPr>
            <p:ph type="body" sz="quarter" idx="13" hasCustomPrompt="1"/>
          </p:nvPr>
        </p:nvSpPr>
        <p:spPr>
          <a:xfrm>
            <a:off x="8448688" y="599350"/>
            <a:ext cx="3516312" cy="453712"/>
          </a:xfrm>
        </p:spPr>
        <p:txBody>
          <a:bodyPr anchor="ctr">
            <a:normAutofit/>
          </a:bodyPr>
          <a:lstStyle>
            <a:lvl1pPr marL="0" indent="0" algn="r">
              <a:buNone/>
              <a:defRPr sz="1800" b="1">
                <a:solidFill>
                  <a:srgbClr val="142850"/>
                </a:solidFill>
              </a:defRPr>
            </a:lvl1pPr>
          </a:lstStyle>
          <a:p>
            <a:pPr lvl="0"/>
            <a:r>
              <a:rPr lang="en-US" dirty="0"/>
              <a:t>Date</a:t>
            </a:r>
          </a:p>
        </p:txBody>
      </p:sp>
      <p:sp>
        <p:nvSpPr>
          <p:cNvPr id="10" name="Picture Placeholder 9" descr="Add image description">
            <a:extLst>
              <a:ext uri="{FF2B5EF4-FFF2-40B4-BE49-F238E27FC236}">
                <a16:creationId xmlns:a16="http://schemas.microsoft.com/office/drawing/2014/main" id="{272F0411-C0E4-920F-C7ED-78F65DB0E38F}"/>
              </a:ext>
            </a:extLst>
          </p:cNvPr>
          <p:cNvSpPr>
            <a:spLocks noGrp="1"/>
          </p:cNvSpPr>
          <p:nvPr>
            <p:ph type="pic" sz="quarter" idx="15"/>
          </p:nvPr>
        </p:nvSpPr>
        <p:spPr>
          <a:xfrm>
            <a:off x="956380" y="2055783"/>
            <a:ext cx="3392999" cy="1712913"/>
          </a:xfrm>
        </p:spPr>
        <p:txBody>
          <a:bodyPr/>
          <a:lstStyle/>
          <a:p>
            <a:r>
              <a:rPr lang="en-US" dirty="0"/>
              <a:t>Click icon to add picture</a:t>
            </a:r>
          </a:p>
        </p:txBody>
      </p:sp>
      <p:sp>
        <p:nvSpPr>
          <p:cNvPr id="11" name="Picture Placeholder 9" descr="Add image description">
            <a:extLst>
              <a:ext uri="{FF2B5EF4-FFF2-40B4-BE49-F238E27FC236}">
                <a16:creationId xmlns:a16="http://schemas.microsoft.com/office/drawing/2014/main" id="{3AE78D6F-C495-BDBE-CC92-B81EB3C8C9FE}"/>
              </a:ext>
            </a:extLst>
          </p:cNvPr>
          <p:cNvSpPr>
            <a:spLocks noGrp="1"/>
          </p:cNvSpPr>
          <p:nvPr>
            <p:ph type="pic" sz="quarter" idx="16"/>
          </p:nvPr>
        </p:nvSpPr>
        <p:spPr>
          <a:xfrm>
            <a:off x="4398941" y="2056022"/>
            <a:ext cx="3392999" cy="1712913"/>
          </a:xfrm>
        </p:spPr>
        <p:txBody>
          <a:bodyPr/>
          <a:lstStyle/>
          <a:p>
            <a:r>
              <a:rPr lang="en-US"/>
              <a:t>Click icon to add picture</a:t>
            </a:r>
          </a:p>
        </p:txBody>
      </p:sp>
      <p:sp>
        <p:nvSpPr>
          <p:cNvPr id="12" name="Picture Placeholder 9" descr="Add image description">
            <a:extLst>
              <a:ext uri="{FF2B5EF4-FFF2-40B4-BE49-F238E27FC236}">
                <a16:creationId xmlns:a16="http://schemas.microsoft.com/office/drawing/2014/main" id="{4E403786-A2E3-696F-3EB8-F55067E51333}"/>
              </a:ext>
            </a:extLst>
          </p:cNvPr>
          <p:cNvSpPr>
            <a:spLocks noGrp="1"/>
          </p:cNvSpPr>
          <p:nvPr>
            <p:ph type="pic" sz="quarter" idx="17"/>
          </p:nvPr>
        </p:nvSpPr>
        <p:spPr>
          <a:xfrm>
            <a:off x="7841502" y="2056260"/>
            <a:ext cx="3392999" cy="1712913"/>
          </a:xfrm>
        </p:spPr>
        <p:txBody>
          <a:bodyPr/>
          <a:lstStyle/>
          <a:p>
            <a:r>
              <a:rPr lang="en-US"/>
              <a:t>Click icon to add picture</a:t>
            </a:r>
            <a:endParaRPr lang="en-US" dirty="0"/>
          </a:p>
        </p:txBody>
      </p:sp>
      <p:pic>
        <p:nvPicPr>
          <p:cNvPr id="19" name="Picture 18" descr="Oregon Health Authority Logo">
            <a:extLst>
              <a:ext uri="{FF2B5EF4-FFF2-40B4-BE49-F238E27FC236}">
                <a16:creationId xmlns:a16="http://schemas.microsoft.com/office/drawing/2014/main" id="{6850587F-3861-3D3E-70BD-CDD4A54E736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55916" y="626726"/>
            <a:ext cx="3042068" cy="996370"/>
          </a:xfrm>
          <a:prstGeom prst="rect">
            <a:avLst/>
          </a:prstGeom>
        </p:spPr>
      </p:pic>
    </p:spTree>
    <p:extLst>
      <p:ext uri="{BB962C8B-B14F-4D97-AF65-F5344CB8AC3E}">
        <p14:creationId xmlns:p14="http://schemas.microsoft.com/office/powerpoint/2010/main" val="2760643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Transition slide with side phot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3EADC-FA06-4311-9C7E-8EE2BED88A60}"/>
              </a:ext>
            </a:extLst>
          </p:cNvPr>
          <p:cNvSpPr>
            <a:spLocks noGrp="1"/>
          </p:cNvSpPr>
          <p:nvPr>
            <p:ph type="ctrTitle" hasCustomPrompt="1"/>
          </p:nvPr>
        </p:nvSpPr>
        <p:spPr>
          <a:xfrm>
            <a:off x="5327374" y="787855"/>
            <a:ext cx="6224092" cy="2223316"/>
          </a:xfrm>
          <a:prstGeom prst="rect">
            <a:avLst/>
          </a:prstGeom>
        </p:spPr>
        <p:txBody>
          <a:bodyPr anchor="b">
            <a:normAutofit/>
          </a:bodyPr>
          <a:lstStyle>
            <a:lvl1pPr algn="ctr">
              <a:lnSpc>
                <a:spcPct val="130000"/>
              </a:lnSpc>
              <a:defRPr sz="4700" b="1" baseline="0">
                <a:solidFill>
                  <a:srgbClr val="00305E"/>
                </a:solidFill>
                <a:latin typeface="Arial" panose="020B0604020202020204" pitchFamily="34" charset="0"/>
                <a:cs typeface="Arial" panose="020B0604020202020204" pitchFamily="34" charset="0"/>
              </a:defRPr>
            </a:lvl1pPr>
          </a:lstStyle>
          <a:p>
            <a:r>
              <a:rPr lang="en-US" dirty="0"/>
              <a:t>Section/Transition slide with side photo</a:t>
            </a:r>
          </a:p>
        </p:txBody>
      </p:sp>
      <p:sp>
        <p:nvSpPr>
          <p:cNvPr id="3" name="Subtitle 2">
            <a:extLst>
              <a:ext uri="{FF2B5EF4-FFF2-40B4-BE49-F238E27FC236}">
                <a16:creationId xmlns:a16="http://schemas.microsoft.com/office/drawing/2014/main" id="{04F7C1C7-AA35-46F5-ADCA-255FC3BBB6E1}"/>
              </a:ext>
            </a:extLst>
          </p:cNvPr>
          <p:cNvSpPr>
            <a:spLocks noGrp="1"/>
          </p:cNvSpPr>
          <p:nvPr userDrawn="1">
            <p:ph type="subTitle" idx="1" hasCustomPrompt="1"/>
          </p:nvPr>
        </p:nvSpPr>
        <p:spPr>
          <a:xfrm>
            <a:off x="5327373" y="3354071"/>
            <a:ext cx="6224091" cy="1517032"/>
          </a:xfrm>
        </p:spPr>
        <p:txBody>
          <a:bodyPr>
            <a:normAutofit/>
          </a:bodyPr>
          <a:lstStyle>
            <a:lvl1pPr marL="0" indent="0" algn="ctr">
              <a:buNone/>
              <a:defRPr sz="2900" b="1">
                <a:solidFill>
                  <a:schemeClr val="tx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text</a:t>
            </a:r>
          </a:p>
        </p:txBody>
      </p:sp>
      <p:pic>
        <p:nvPicPr>
          <p:cNvPr id="7" name="Picture 6" descr="Oregon Health Authority Logo">
            <a:extLst>
              <a:ext uri="{FF2B5EF4-FFF2-40B4-BE49-F238E27FC236}">
                <a16:creationId xmlns:a16="http://schemas.microsoft.com/office/drawing/2014/main" id="{604C0E37-FF3C-03F1-BEE6-C0201258B69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11333" y="5112731"/>
            <a:ext cx="3056174" cy="1000989"/>
          </a:xfrm>
          <a:prstGeom prst="rect">
            <a:avLst/>
          </a:prstGeom>
        </p:spPr>
      </p:pic>
      <p:sp>
        <p:nvSpPr>
          <p:cNvPr id="5" name="Picture Placeholder 4" descr="Add image description">
            <a:extLst>
              <a:ext uri="{FF2B5EF4-FFF2-40B4-BE49-F238E27FC236}">
                <a16:creationId xmlns:a16="http://schemas.microsoft.com/office/drawing/2014/main" id="{D45AF0B1-8437-4B17-9A62-24F625D6F313}"/>
              </a:ext>
            </a:extLst>
          </p:cNvPr>
          <p:cNvSpPr>
            <a:spLocks noGrp="1"/>
          </p:cNvSpPr>
          <p:nvPr>
            <p:ph type="pic" sz="quarter" idx="13"/>
          </p:nvPr>
        </p:nvSpPr>
        <p:spPr>
          <a:xfrm>
            <a:off x="0" y="0"/>
            <a:ext cx="4654296" cy="6858000"/>
          </a:xfrm>
        </p:spPr>
        <p:txBody>
          <a:bodyPr/>
          <a:lstStyle/>
          <a:p>
            <a:r>
              <a:rPr lang="en-US"/>
              <a:t>Click icon to add picture</a:t>
            </a:r>
          </a:p>
        </p:txBody>
      </p:sp>
      <p:cxnSp>
        <p:nvCxnSpPr>
          <p:cNvPr id="14" name="Straight Connector 13">
            <a:extLst>
              <a:ext uri="{FF2B5EF4-FFF2-40B4-BE49-F238E27FC236}">
                <a16:creationId xmlns:a16="http://schemas.microsoft.com/office/drawing/2014/main" id="{9136EC91-B2F1-4408-8006-8100ADB73BC1}"/>
              </a:ext>
              <a:ext uri="{C183D7F6-B498-43B3-948B-1728B52AA6E4}">
                <adec:decorative xmlns:adec="http://schemas.microsoft.com/office/drawing/2017/decorative" val="1"/>
              </a:ext>
            </a:extLst>
          </p:cNvPr>
          <p:cNvCxnSpPr>
            <a:cxnSpLocks/>
          </p:cNvCxnSpPr>
          <p:nvPr userDrawn="1"/>
        </p:nvCxnSpPr>
        <p:spPr>
          <a:xfrm>
            <a:off x="5327374" y="3182620"/>
            <a:ext cx="6224092" cy="0"/>
          </a:xfrm>
          <a:prstGeom prst="line">
            <a:avLst/>
          </a:prstGeom>
          <a:ln w="12700">
            <a:solidFill>
              <a:srgbClr val="EC5A24"/>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F29A7FD0-AD68-DF74-996D-984D1928AF5A}"/>
              </a:ext>
            </a:extLst>
          </p:cNvPr>
          <p:cNvSpPr>
            <a:spLocks noGrp="1"/>
          </p:cNvSpPr>
          <p:nvPr>
            <p:ph type="sldNum" sz="quarter" idx="14"/>
          </p:nvPr>
        </p:nvSpPr>
        <p:spPr/>
        <p:txBody>
          <a:bodyPr/>
          <a:lstStyle/>
          <a:p>
            <a:fld id="{58339581-759F-43B7-B47D-47F906F0E294}" type="slidenum">
              <a:rPr lang="en-US" smtClean="0"/>
              <a:pPr/>
              <a:t>‹#›</a:t>
            </a:fld>
            <a:endParaRPr lang="en-US" dirty="0"/>
          </a:p>
        </p:txBody>
      </p:sp>
    </p:spTree>
    <p:extLst>
      <p:ext uri="{BB962C8B-B14F-4D97-AF65-F5344CB8AC3E}">
        <p14:creationId xmlns:p14="http://schemas.microsoft.com/office/powerpoint/2010/main" val="1786217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Caption 1">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E6E5814C-DBCD-480F-8B77-1393161851FD}"/>
              </a:ext>
            </a:extLst>
          </p:cNvPr>
          <p:cNvSpPr>
            <a:spLocks noGrp="1"/>
          </p:cNvSpPr>
          <p:nvPr>
            <p:ph type="title"/>
          </p:nvPr>
        </p:nvSpPr>
        <p:spPr>
          <a:xfrm>
            <a:off x="635001" y="400540"/>
            <a:ext cx="10001250" cy="825500"/>
          </a:xfrm>
          <a:prstGeom prst="rect">
            <a:avLst/>
          </a:prstGeom>
        </p:spPr>
        <p:txBody>
          <a:bodyPr/>
          <a:lstStyle/>
          <a:p>
            <a:r>
              <a:rPr lang="en-US"/>
              <a:t>Click to edit Master title style</a:t>
            </a:r>
            <a:endParaRPr lang="en-US" dirty="0"/>
          </a:p>
        </p:txBody>
      </p:sp>
      <p:sp>
        <p:nvSpPr>
          <p:cNvPr id="4" name="Text Placeholder 3">
            <a:extLst>
              <a:ext uri="{FF2B5EF4-FFF2-40B4-BE49-F238E27FC236}">
                <a16:creationId xmlns:a16="http://schemas.microsoft.com/office/drawing/2014/main" id="{6C4144E9-6F8E-44BB-89F1-D80A48A836CC}"/>
              </a:ext>
            </a:extLst>
          </p:cNvPr>
          <p:cNvSpPr>
            <a:spLocks noGrp="1"/>
          </p:cNvSpPr>
          <p:nvPr>
            <p:ph type="body" sz="half" idx="2"/>
          </p:nvPr>
        </p:nvSpPr>
        <p:spPr>
          <a:xfrm>
            <a:off x="635000" y="1370235"/>
            <a:ext cx="4476750" cy="4614000"/>
          </a:xfrm>
        </p:spPr>
        <p:txBody>
          <a:bodyPr>
            <a:normAutofit/>
          </a:bodyPr>
          <a:lstStyle>
            <a:lvl1pPr marL="0" indent="0">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Content Placeholder 2">
            <a:extLst>
              <a:ext uri="{FF2B5EF4-FFF2-40B4-BE49-F238E27FC236}">
                <a16:creationId xmlns:a16="http://schemas.microsoft.com/office/drawing/2014/main" id="{EEAE094E-9304-4478-A67E-2134D652F595}"/>
              </a:ext>
            </a:extLst>
          </p:cNvPr>
          <p:cNvSpPr>
            <a:spLocks noGrp="1"/>
          </p:cNvSpPr>
          <p:nvPr>
            <p:ph idx="1"/>
          </p:nvPr>
        </p:nvSpPr>
        <p:spPr>
          <a:xfrm>
            <a:off x="5238750" y="1370234"/>
            <a:ext cx="6312717" cy="4613995"/>
          </a:xfrm>
        </p:spPr>
        <p:txBody>
          <a:bodyPr>
            <a:normAutofit/>
          </a:bodyPr>
          <a:lstStyle>
            <a:lvl1pPr>
              <a:defRPr sz="24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4">
            <a:extLst>
              <a:ext uri="{FF2B5EF4-FFF2-40B4-BE49-F238E27FC236}">
                <a16:creationId xmlns:a16="http://schemas.microsoft.com/office/drawing/2014/main" id="{8A13C9E2-C57F-06DA-4A54-44EC1FD1A460}"/>
              </a:ext>
            </a:extLst>
          </p:cNvPr>
          <p:cNvSpPr>
            <a:spLocks noGrp="1"/>
          </p:cNvSpPr>
          <p:nvPr>
            <p:ph type="sldNum" sz="quarter" idx="10"/>
          </p:nvPr>
        </p:nvSpPr>
        <p:spPr/>
        <p:txBody>
          <a:bodyPr/>
          <a:lstStyle/>
          <a:p>
            <a:fld id="{58339581-759F-43B7-B47D-47F906F0E294}" type="slidenum">
              <a:rPr lang="en-US" smtClean="0"/>
              <a:pPr/>
              <a:t>‹#›</a:t>
            </a:fld>
            <a:endParaRPr lang="en-US" dirty="0"/>
          </a:p>
        </p:txBody>
      </p:sp>
      <p:cxnSp>
        <p:nvCxnSpPr>
          <p:cNvPr id="7" name="Straight Connector 6">
            <a:extLst>
              <a:ext uri="{FF2B5EF4-FFF2-40B4-BE49-F238E27FC236}">
                <a16:creationId xmlns:a16="http://schemas.microsoft.com/office/drawing/2014/main" id="{08FB92A9-BBB6-DE19-2FBA-A03B94602C8E}"/>
              </a:ext>
              <a:ext uri="{C183D7F6-B498-43B3-948B-1728B52AA6E4}">
                <adec:decorative xmlns:adec="http://schemas.microsoft.com/office/drawing/2017/decorative" val="1"/>
              </a:ext>
            </a:extLst>
          </p:cNvPr>
          <p:cNvCxnSpPr>
            <a:cxnSpLocks/>
          </p:cNvCxnSpPr>
          <p:nvPr userDrawn="1"/>
        </p:nvCxnSpPr>
        <p:spPr>
          <a:xfrm>
            <a:off x="543015" y="1226040"/>
            <a:ext cx="11174064" cy="0"/>
          </a:xfrm>
          <a:prstGeom prst="line">
            <a:avLst/>
          </a:prstGeom>
          <a:ln w="12700">
            <a:solidFill>
              <a:srgbClr val="EC5A2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96844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E6E5814C-DBCD-480F-8B77-1393161851FD}"/>
              </a:ext>
            </a:extLst>
          </p:cNvPr>
          <p:cNvSpPr>
            <a:spLocks noGrp="1"/>
          </p:cNvSpPr>
          <p:nvPr>
            <p:ph type="title"/>
          </p:nvPr>
        </p:nvSpPr>
        <p:spPr>
          <a:xfrm>
            <a:off x="635001" y="400540"/>
            <a:ext cx="10001250" cy="825500"/>
          </a:xfrm>
          <a:prstGeom prst="rect">
            <a:avLst/>
          </a:prstGeom>
        </p:spPr>
        <p:txBody>
          <a:bodyPr/>
          <a:lstStyle/>
          <a:p>
            <a:r>
              <a:rPr lang="en-US"/>
              <a:t>Click to edit Master title style</a:t>
            </a:r>
            <a:endParaRPr lang="en-US" dirty="0"/>
          </a:p>
        </p:txBody>
      </p:sp>
      <p:sp>
        <p:nvSpPr>
          <p:cNvPr id="4" name="Text Placeholder 3">
            <a:extLst>
              <a:ext uri="{FF2B5EF4-FFF2-40B4-BE49-F238E27FC236}">
                <a16:creationId xmlns:a16="http://schemas.microsoft.com/office/drawing/2014/main" id="{6C4144E9-6F8E-44BB-89F1-D80A48A836CC}"/>
              </a:ext>
            </a:extLst>
          </p:cNvPr>
          <p:cNvSpPr>
            <a:spLocks noGrp="1"/>
          </p:cNvSpPr>
          <p:nvPr>
            <p:ph type="body" sz="half" idx="2"/>
          </p:nvPr>
        </p:nvSpPr>
        <p:spPr>
          <a:xfrm>
            <a:off x="635000" y="1370235"/>
            <a:ext cx="4476750" cy="46140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Content Placeholder 2">
            <a:extLst>
              <a:ext uri="{FF2B5EF4-FFF2-40B4-BE49-F238E27FC236}">
                <a16:creationId xmlns:a16="http://schemas.microsoft.com/office/drawing/2014/main" id="{EEAE094E-9304-4478-A67E-2134D652F595}"/>
              </a:ext>
            </a:extLst>
          </p:cNvPr>
          <p:cNvSpPr>
            <a:spLocks noGrp="1"/>
          </p:cNvSpPr>
          <p:nvPr>
            <p:ph idx="1"/>
          </p:nvPr>
        </p:nvSpPr>
        <p:spPr>
          <a:xfrm>
            <a:off x="5238750" y="1370234"/>
            <a:ext cx="6312717" cy="4613995"/>
          </a:xfrm>
        </p:spPr>
        <p:txBody>
          <a:bodyPr>
            <a:normAutofit/>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4">
            <a:extLst>
              <a:ext uri="{FF2B5EF4-FFF2-40B4-BE49-F238E27FC236}">
                <a16:creationId xmlns:a16="http://schemas.microsoft.com/office/drawing/2014/main" id="{E3208C48-3163-E02B-A7D2-6010BC4C3120}"/>
              </a:ext>
            </a:extLst>
          </p:cNvPr>
          <p:cNvSpPr>
            <a:spLocks noGrp="1"/>
          </p:cNvSpPr>
          <p:nvPr>
            <p:ph type="sldNum" sz="quarter" idx="10"/>
          </p:nvPr>
        </p:nvSpPr>
        <p:spPr/>
        <p:txBody>
          <a:bodyPr/>
          <a:lstStyle/>
          <a:p>
            <a:fld id="{58339581-759F-43B7-B47D-47F906F0E294}" type="slidenum">
              <a:rPr lang="en-US" smtClean="0"/>
              <a:pPr/>
              <a:t>‹#›</a:t>
            </a:fld>
            <a:endParaRPr lang="en-US" dirty="0"/>
          </a:p>
        </p:txBody>
      </p:sp>
      <p:cxnSp>
        <p:nvCxnSpPr>
          <p:cNvPr id="7" name="Straight Connector 6">
            <a:extLst>
              <a:ext uri="{FF2B5EF4-FFF2-40B4-BE49-F238E27FC236}">
                <a16:creationId xmlns:a16="http://schemas.microsoft.com/office/drawing/2014/main" id="{E34E69C5-6D01-0C8B-63F9-FB74D6FBE2F4}"/>
              </a:ext>
              <a:ext uri="{C183D7F6-B498-43B3-948B-1728B52AA6E4}">
                <adec:decorative xmlns:adec="http://schemas.microsoft.com/office/drawing/2017/decorative" val="1"/>
              </a:ext>
            </a:extLst>
          </p:cNvPr>
          <p:cNvCxnSpPr>
            <a:cxnSpLocks/>
          </p:cNvCxnSpPr>
          <p:nvPr userDrawn="1"/>
        </p:nvCxnSpPr>
        <p:spPr>
          <a:xfrm>
            <a:off x="543015" y="1226040"/>
            <a:ext cx="11174064" cy="0"/>
          </a:xfrm>
          <a:prstGeom prst="line">
            <a:avLst/>
          </a:prstGeom>
          <a:ln w="12700">
            <a:solidFill>
              <a:srgbClr val="EC5A2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96844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3BABA731-4DB9-47CC-9934-D7E82AB8C431}"/>
              </a:ext>
            </a:extLst>
          </p:cNvPr>
          <p:cNvSpPr>
            <a:spLocks noGrp="1"/>
          </p:cNvSpPr>
          <p:nvPr>
            <p:ph type="title"/>
          </p:nvPr>
        </p:nvSpPr>
        <p:spPr>
          <a:xfrm>
            <a:off x="635001" y="400540"/>
            <a:ext cx="10001250" cy="825500"/>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C7A55FF1-C48E-4E29-8841-200995988BB7}"/>
              </a:ext>
            </a:extLst>
          </p:cNvPr>
          <p:cNvSpPr>
            <a:spLocks noGrp="1"/>
          </p:cNvSpPr>
          <p:nvPr>
            <p:ph sz="half" idx="1"/>
          </p:nvPr>
        </p:nvSpPr>
        <p:spPr>
          <a:xfrm>
            <a:off x="635000" y="1366125"/>
            <a:ext cx="5397500" cy="4635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3C6F4A9-C7F9-4886-A274-B689E9BF0D1F}"/>
              </a:ext>
            </a:extLst>
          </p:cNvPr>
          <p:cNvSpPr>
            <a:spLocks noGrp="1"/>
          </p:cNvSpPr>
          <p:nvPr>
            <p:ph sz="half" idx="2"/>
          </p:nvPr>
        </p:nvSpPr>
        <p:spPr>
          <a:xfrm>
            <a:off x="6159500" y="1366125"/>
            <a:ext cx="5397500" cy="4635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91DB3028-8966-0007-B7C7-E55C4899BCB7}"/>
              </a:ext>
            </a:extLst>
          </p:cNvPr>
          <p:cNvSpPr>
            <a:spLocks noGrp="1"/>
          </p:cNvSpPr>
          <p:nvPr>
            <p:ph type="sldNum" sz="quarter" idx="10"/>
          </p:nvPr>
        </p:nvSpPr>
        <p:spPr/>
        <p:txBody>
          <a:bodyPr/>
          <a:lstStyle/>
          <a:p>
            <a:fld id="{58339581-759F-43B7-B47D-47F906F0E294}" type="slidenum">
              <a:rPr lang="en-US" smtClean="0"/>
              <a:pPr/>
              <a:t>‹#›</a:t>
            </a:fld>
            <a:endParaRPr lang="en-US" dirty="0"/>
          </a:p>
        </p:txBody>
      </p:sp>
      <p:cxnSp>
        <p:nvCxnSpPr>
          <p:cNvPr id="7" name="Straight Connector 6">
            <a:extLst>
              <a:ext uri="{FF2B5EF4-FFF2-40B4-BE49-F238E27FC236}">
                <a16:creationId xmlns:a16="http://schemas.microsoft.com/office/drawing/2014/main" id="{480C0688-50EB-FAB2-E433-B7FC28AB19F2}"/>
              </a:ext>
              <a:ext uri="{C183D7F6-B498-43B3-948B-1728B52AA6E4}">
                <adec:decorative xmlns:adec="http://schemas.microsoft.com/office/drawing/2017/decorative" val="1"/>
              </a:ext>
            </a:extLst>
          </p:cNvPr>
          <p:cNvCxnSpPr>
            <a:cxnSpLocks/>
          </p:cNvCxnSpPr>
          <p:nvPr userDrawn="1"/>
        </p:nvCxnSpPr>
        <p:spPr>
          <a:xfrm>
            <a:off x="543015" y="1226040"/>
            <a:ext cx="11174064" cy="0"/>
          </a:xfrm>
          <a:prstGeom prst="line">
            <a:avLst/>
          </a:prstGeom>
          <a:ln w="12700">
            <a:solidFill>
              <a:srgbClr val="EC5A2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34212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1">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9140D7D1-6100-45C1-8165-58E04C8EFBC4}"/>
              </a:ext>
            </a:extLst>
          </p:cNvPr>
          <p:cNvSpPr>
            <a:spLocks noGrp="1"/>
          </p:cNvSpPr>
          <p:nvPr>
            <p:ph type="title"/>
          </p:nvPr>
        </p:nvSpPr>
        <p:spPr>
          <a:xfrm>
            <a:off x="635001" y="400540"/>
            <a:ext cx="10001250" cy="825500"/>
          </a:xfrm>
          <a:prstGeom prst="rect">
            <a:avLst/>
          </a:prstGeo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568DE6A-4FF0-442F-BCE4-3CC8262025FD}"/>
              </a:ext>
            </a:extLst>
          </p:cNvPr>
          <p:cNvSpPr>
            <a:spLocks noGrp="1"/>
          </p:cNvSpPr>
          <p:nvPr>
            <p:ph type="body" idx="1"/>
          </p:nvPr>
        </p:nvSpPr>
        <p:spPr>
          <a:xfrm>
            <a:off x="635000" y="1381756"/>
            <a:ext cx="5397500" cy="428625"/>
          </a:xfrm>
        </p:spPr>
        <p:txBody>
          <a:bodyPr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B79123-B921-4566-9412-35B668E4025D}"/>
              </a:ext>
            </a:extLst>
          </p:cNvPr>
          <p:cNvSpPr>
            <a:spLocks noGrp="1"/>
          </p:cNvSpPr>
          <p:nvPr>
            <p:ph sz="half" idx="2"/>
          </p:nvPr>
        </p:nvSpPr>
        <p:spPr>
          <a:xfrm>
            <a:off x="635000" y="1917970"/>
            <a:ext cx="5397500" cy="4099834"/>
          </a:xfrm>
        </p:spPr>
        <p:txBody>
          <a:bodyPr/>
          <a:lstStyle>
            <a:lvl1pPr>
              <a:defRPr sz="24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5B24AE4-59B8-4655-ABC7-B5D0D1E4B239}"/>
              </a:ext>
            </a:extLst>
          </p:cNvPr>
          <p:cNvSpPr>
            <a:spLocks noGrp="1"/>
          </p:cNvSpPr>
          <p:nvPr>
            <p:ph type="body" sz="quarter" idx="3"/>
          </p:nvPr>
        </p:nvSpPr>
        <p:spPr>
          <a:xfrm>
            <a:off x="6161859" y="1388832"/>
            <a:ext cx="5397500" cy="428625"/>
          </a:xfrm>
        </p:spPr>
        <p:txBody>
          <a:bodyPr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465078-7EA5-4350-B5F8-AF1612384D15}"/>
              </a:ext>
            </a:extLst>
          </p:cNvPr>
          <p:cNvSpPr>
            <a:spLocks noGrp="1"/>
          </p:cNvSpPr>
          <p:nvPr>
            <p:ph sz="quarter" idx="4"/>
          </p:nvPr>
        </p:nvSpPr>
        <p:spPr>
          <a:xfrm>
            <a:off x="6161859" y="1917969"/>
            <a:ext cx="5397500" cy="4099834"/>
          </a:xfrm>
        </p:spPr>
        <p:txBody>
          <a:bodyPr/>
          <a:lstStyle>
            <a:lvl1pPr>
              <a:defRPr sz="24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3ACFE8AC-F22F-D26A-0FD3-2C6B94C44EED}"/>
              </a:ext>
            </a:extLst>
          </p:cNvPr>
          <p:cNvSpPr>
            <a:spLocks noGrp="1"/>
          </p:cNvSpPr>
          <p:nvPr>
            <p:ph type="sldNum" sz="quarter" idx="10"/>
          </p:nvPr>
        </p:nvSpPr>
        <p:spPr/>
        <p:txBody>
          <a:bodyPr/>
          <a:lstStyle/>
          <a:p>
            <a:fld id="{58339581-759F-43B7-B47D-47F906F0E294}" type="slidenum">
              <a:rPr lang="en-US" smtClean="0"/>
              <a:pPr/>
              <a:t>‹#›</a:t>
            </a:fld>
            <a:endParaRPr lang="en-US" dirty="0"/>
          </a:p>
        </p:txBody>
      </p:sp>
      <p:cxnSp>
        <p:nvCxnSpPr>
          <p:cNvPr id="9" name="Straight Connector 8">
            <a:extLst>
              <a:ext uri="{FF2B5EF4-FFF2-40B4-BE49-F238E27FC236}">
                <a16:creationId xmlns:a16="http://schemas.microsoft.com/office/drawing/2014/main" id="{0AFCBDFC-B2B7-4AC5-5284-05F7BF37BD53}"/>
              </a:ext>
              <a:ext uri="{C183D7F6-B498-43B3-948B-1728B52AA6E4}">
                <adec:decorative xmlns:adec="http://schemas.microsoft.com/office/drawing/2017/decorative" val="1"/>
              </a:ext>
            </a:extLst>
          </p:cNvPr>
          <p:cNvCxnSpPr>
            <a:cxnSpLocks/>
          </p:cNvCxnSpPr>
          <p:nvPr userDrawn="1"/>
        </p:nvCxnSpPr>
        <p:spPr>
          <a:xfrm>
            <a:off x="543015" y="1226040"/>
            <a:ext cx="11174064" cy="0"/>
          </a:xfrm>
          <a:prstGeom prst="line">
            <a:avLst/>
          </a:prstGeom>
          <a:ln w="12700">
            <a:solidFill>
              <a:srgbClr val="EC5A2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62215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mparison 2">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9140D7D1-6100-45C1-8165-58E04C8EFBC4}"/>
              </a:ext>
            </a:extLst>
          </p:cNvPr>
          <p:cNvSpPr>
            <a:spLocks noGrp="1"/>
          </p:cNvSpPr>
          <p:nvPr>
            <p:ph type="title"/>
          </p:nvPr>
        </p:nvSpPr>
        <p:spPr>
          <a:xfrm>
            <a:off x="635001" y="400540"/>
            <a:ext cx="10001250" cy="825500"/>
          </a:xfrm>
          <a:prstGeom prst="rect">
            <a:avLst/>
          </a:prstGeo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568DE6A-4FF0-442F-BCE4-3CC8262025FD}"/>
              </a:ext>
            </a:extLst>
          </p:cNvPr>
          <p:cNvSpPr>
            <a:spLocks noGrp="1"/>
          </p:cNvSpPr>
          <p:nvPr>
            <p:ph type="body" idx="1"/>
          </p:nvPr>
        </p:nvSpPr>
        <p:spPr>
          <a:xfrm>
            <a:off x="635000" y="1381756"/>
            <a:ext cx="5397500" cy="428625"/>
          </a:xfrm>
        </p:spPr>
        <p:txBody>
          <a:bodyPr anchor="b">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B79123-B921-4566-9412-35B668E4025D}"/>
              </a:ext>
            </a:extLst>
          </p:cNvPr>
          <p:cNvSpPr>
            <a:spLocks noGrp="1"/>
          </p:cNvSpPr>
          <p:nvPr>
            <p:ph sz="half" idx="2"/>
          </p:nvPr>
        </p:nvSpPr>
        <p:spPr>
          <a:xfrm>
            <a:off x="635000" y="1917970"/>
            <a:ext cx="5397500" cy="4099834"/>
          </a:xfrm>
        </p:spPr>
        <p:txBody>
          <a:bodyPr/>
          <a:lstStyle>
            <a:lvl1pPr>
              <a:defRPr sz="1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5B24AE4-59B8-4655-ABC7-B5D0D1E4B239}"/>
              </a:ext>
            </a:extLst>
          </p:cNvPr>
          <p:cNvSpPr>
            <a:spLocks noGrp="1"/>
          </p:cNvSpPr>
          <p:nvPr>
            <p:ph type="body" sz="quarter" idx="3"/>
          </p:nvPr>
        </p:nvSpPr>
        <p:spPr>
          <a:xfrm>
            <a:off x="6161859" y="1388832"/>
            <a:ext cx="5397500" cy="428625"/>
          </a:xfrm>
        </p:spPr>
        <p:txBody>
          <a:bodyPr anchor="b">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465078-7EA5-4350-B5F8-AF1612384D15}"/>
              </a:ext>
            </a:extLst>
          </p:cNvPr>
          <p:cNvSpPr>
            <a:spLocks noGrp="1"/>
          </p:cNvSpPr>
          <p:nvPr>
            <p:ph sz="quarter" idx="4"/>
          </p:nvPr>
        </p:nvSpPr>
        <p:spPr>
          <a:xfrm>
            <a:off x="6161859" y="1917969"/>
            <a:ext cx="5397500" cy="4099834"/>
          </a:xfrm>
        </p:spPr>
        <p:txBody>
          <a:bodyPr/>
          <a:lstStyle>
            <a:lvl1pPr>
              <a:defRPr sz="1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3B92732A-000F-6B93-9711-E0D9F0268A64}"/>
              </a:ext>
            </a:extLst>
          </p:cNvPr>
          <p:cNvSpPr>
            <a:spLocks noGrp="1"/>
          </p:cNvSpPr>
          <p:nvPr>
            <p:ph type="sldNum" sz="quarter" idx="10"/>
          </p:nvPr>
        </p:nvSpPr>
        <p:spPr/>
        <p:txBody>
          <a:bodyPr/>
          <a:lstStyle/>
          <a:p>
            <a:fld id="{58339581-759F-43B7-B47D-47F906F0E294}" type="slidenum">
              <a:rPr lang="en-US" smtClean="0"/>
              <a:pPr/>
              <a:t>‹#›</a:t>
            </a:fld>
            <a:endParaRPr lang="en-US" dirty="0"/>
          </a:p>
        </p:txBody>
      </p:sp>
      <p:cxnSp>
        <p:nvCxnSpPr>
          <p:cNvPr id="9" name="Straight Connector 8">
            <a:extLst>
              <a:ext uri="{FF2B5EF4-FFF2-40B4-BE49-F238E27FC236}">
                <a16:creationId xmlns:a16="http://schemas.microsoft.com/office/drawing/2014/main" id="{C077320B-CD24-C82A-85FC-1A13820B0D26}"/>
              </a:ext>
              <a:ext uri="{C183D7F6-B498-43B3-948B-1728B52AA6E4}">
                <adec:decorative xmlns:adec="http://schemas.microsoft.com/office/drawing/2017/decorative" val="1"/>
              </a:ext>
            </a:extLst>
          </p:cNvPr>
          <p:cNvCxnSpPr>
            <a:cxnSpLocks/>
          </p:cNvCxnSpPr>
          <p:nvPr userDrawn="1"/>
        </p:nvCxnSpPr>
        <p:spPr>
          <a:xfrm>
            <a:off x="543015" y="1226040"/>
            <a:ext cx="11174064" cy="0"/>
          </a:xfrm>
          <a:prstGeom prst="line">
            <a:avLst/>
          </a:prstGeom>
          <a:ln w="12700">
            <a:solidFill>
              <a:srgbClr val="EC5A2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62215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hoto with Content">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3BABA731-4DB9-47CC-9934-D7E82AB8C431}"/>
              </a:ext>
            </a:extLst>
          </p:cNvPr>
          <p:cNvSpPr>
            <a:spLocks noGrp="1"/>
          </p:cNvSpPr>
          <p:nvPr>
            <p:ph type="title"/>
          </p:nvPr>
        </p:nvSpPr>
        <p:spPr>
          <a:xfrm>
            <a:off x="635002" y="400540"/>
            <a:ext cx="5629611" cy="825500"/>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C7A55FF1-C48E-4E29-8841-200995988BB7}"/>
              </a:ext>
            </a:extLst>
          </p:cNvPr>
          <p:cNvSpPr>
            <a:spLocks noGrp="1"/>
          </p:cNvSpPr>
          <p:nvPr>
            <p:ph sz="half" idx="1"/>
          </p:nvPr>
        </p:nvSpPr>
        <p:spPr>
          <a:xfrm>
            <a:off x="634999" y="1366125"/>
            <a:ext cx="5629611" cy="4635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Picture Placeholder 4">
            <a:extLst>
              <a:ext uri="{FF2B5EF4-FFF2-40B4-BE49-F238E27FC236}">
                <a16:creationId xmlns:a16="http://schemas.microsoft.com/office/drawing/2014/main" id="{793BACE2-2C9D-437E-AF18-D0D7A917BBBB}"/>
              </a:ext>
            </a:extLst>
          </p:cNvPr>
          <p:cNvSpPr>
            <a:spLocks noGrp="1"/>
          </p:cNvSpPr>
          <p:nvPr>
            <p:ph type="pic" sz="quarter" idx="13"/>
          </p:nvPr>
        </p:nvSpPr>
        <p:spPr>
          <a:xfrm>
            <a:off x="6901679" y="0"/>
            <a:ext cx="4649787" cy="6858000"/>
          </a:xfrm>
        </p:spPr>
        <p:txBody>
          <a:bodyPr/>
          <a:lstStyle/>
          <a:p>
            <a:r>
              <a:rPr lang="en-US"/>
              <a:t>Click icon to add picture</a:t>
            </a:r>
          </a:p>
        </p:txBody>
      </p:sp>
      <p:cxnSp>
        <p:nvCxnSpPr>
          <p:cNvPr id="13" name="Straight Connector 12">
            <a:extLst>
              <a:ext uri="{FF2B5EF4-FFF2-40B4-BE49-F238E27FC236}">
                <a16:creationId xmlns:a16="http://schemas.microsoft.com/office/drawing/2014/main" id="{0C95CD02-B303-4FCE-B473-69AFDA9826D9}"/>
              </a:ext>
              <a:ext uri="{C183D7F6-B498-43B3-948B-1728B52AA6E4}">
                <adec:decorative xmlns:adec="http://schemas.microsoft.com/office/drawing/2017/decorative" val="1"/>
              </a:ext>
            </a:extLst>
          </p:cNvPr>
          <p:cNvCxnSpPr>
            <a:cxnSpLocks/>
          </p:cNvCxnSpPr>
          <p:nvPr userDrawn="1"/>
        </p:nvCxnSpPr>
        <p:spPr>
          <a:xfrm>
            <a:off x="660728" y="1226040"/>
            <a:ext cx="5603885" cy="0"/>
          </a:xfrm>
          <a:prstGeom prst="line">
            <a:avLst/>
          </a:prstGeom>
          <a:ln w="12700">
            <a:solidFill>
              <a:srgbClr val="EC5A24"/>
            </a:solidFill>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0F50A451-38B2-42F8-4937-E2E5C8FC21A7}"/>
              </a:ext>
            </a:extLst>
          </p:cNvPr>
          <p:cNvSpPr>
            <a:spLocks noGrp="1"/>
          </p:cNvSpPr>
          <p:nvPr>
            <p:ph type="sldNum" sz="quarter" idx="14"/>
          </p:nvPr>
        </p:nvSpPr>
        <p:spPr/>
        <p:txBody>
          <a:bodyPr/>
          <a:lstStyle/>
          <a:p>
            <a:fld id="{58339581-759F-43B7-B47D-47F906F0E294}" type="slidenum">
              <a:rPr lang="en-US" smtClean="0"/>
              <a:pPr/>
              <a:t>‹#›</a:t>
            </a:fld>
            <a:endParaRPr lang="en-US" dirty="0"/>
          </a:p>
        </p:txBody>
      </p:sp>
    </p:spTree>
    <p:extLst>
      <p:ext uri="{BB962C8B-B14F-4D97-AF65-F5344CB8AC3E}">
        <p14:creationId xmlns:p14="http://schemas.microsoft.com/office/powerpoint/2010/main" val="16359457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resenter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9140D7D1-6100-45C1-8165-58E04C8EFBC4}"/>
              </a:ext>
            </a:extLst>
          </p:cNvPr>
          <p:cNvSpPr>
            <a:spLocks noGrp="1"/>
          </p:cNvSpPr>
          <p:nvPr>
            <p:ph type="title"/>
          </p:nvPr>
        </p:nvSpPr>
        <p:spPr>
          <a:xfrm>
            <a:off x="635001" y="400540"/>
            <a:ext cx="10001250" cy="825500"/>
          </a:xfrm>
          <a:prstGeom prst="rect">
            <a:avLst/>
          </a:prstGeo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568DE6A-4FF0-442F-BCE4-3CC8262025FD}"/>
              </a:ext>
            </a:extLst>
          </p:cNvPr>
          <p:cNvSpPr>
            <a:spLocks noGrp="1"/>
          </p:cNvSpPr>
          <p:nvPr>
            <p:ph type="body" idx="1" hasCustomPrompt="1"/>
          </p:nvPr>
        </p:nvSpPr>
        <p:spPr>
          <a:xfrm>
            <a:off x="1728216" y="1388831"/>
            <a:ext cx="4251960" cy="428625"/>
          </a:xfrm>
        </p:spPr>
        <p:txBody>
          <a:bodyPr anchor="b">
            <a:normAutofit/>
          </a:bodyPr>
          <a:lstStyle>
            <a:lvl1pPr marL="0" indent="0" algn="ctr">
              <a:buNone/>
              <a:defRPr sz="21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Presenter name</a:t>
            </a:r>
          </a:p>
        </p:txBody>
      </p:sp>
      <p:sp>
        <p:nvSpPr>
          <p:cNvPr id="4" name="Content Placeholder 3">
            <a:extLst>
              <a:ext uri="{FF2B5EF4-FFF2-40B4-BE49-F238E27FC236}">
                <a16:creationId xmlns:a16="http://schemas.microsoft.com/office/drawing/2014/main" id="{86B79123-B921-4566-9412-35B668E4025D}"/>
              </a:ext>
            </a:extLst>
          </p:cNvPr>
          <p:cNvSpPr>
            <a:spLocks noGrp="1"/>
          </p:cNvSpPr>
          <p:nvPr>
            <p:ph sz="half" idx="2"/>
          </p:nvPr>
        </p:nvSpPr>
        <p:spPr>
          <a:xfrm>
            <a:off x="2482596" y="2643527"/>
            <a:ext cx="2743200" cy="3273552"/>
          </a:xfrm>
        </p:spPr>
        <p:txBody>
          <a:bodyPr/>
          <a:lstStyle>
            <a:lvl1pPr>
              <a:defRPr sz="1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5B24AE4-59B8-4655-ABC7-B5D0D1E4B239}"/>
              </a:ext>
            </a:extLst>
          </p:cNvPr>
          <p:cNvSpPr>
            <a:spLocks noGrp="1"/>
          </p:cNvSpPr>
          <p:nvPr>
            <p:ph type="body" sz="quarter" idx="3" hasCustomPrompt="1"/>
          </p:nvPr>
        </p:nvSpPr>
        <p:spPr>
          <a:xfrm>
            <a:off x="6345936" y="1388832"/>
            <a:ext cx="4251960" cy="428625"/>
          </a:xfrm>
        </p:spPr>
        <p:txBody>
          <a:bodyPr anchor="b">
            <a:normAutofit/>
          </a:bodyPr>
          <a:lstStyle>
            <a:lvl1pPr marL="0" indent="0" algn="ctr">
              <a:buNone/>
              <a:defRPr sz="21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Presenter name</a:t>
            </a:r>
          </a:p>
        </p:txBody>
      </p:sp>
      <p:sp>
        <p:nvSpPr>
          <p:cNvPr id="6" name="Content Placeholder 5">
            <a:extLst>
              <a:ext uri="{FF2B5EF4-FFF2-40B4-BE49-F238E27FC236}">
                <a16:creationId xmlns:a16="http://schemas.microsoft.com/office/drawing/2014/main" id="{5B465078-7EA5-4350-B5F8-AF1612384D15}"/>
              </a:ext>
            </a:extLst>
          </p:cNvPr>
          <p:cNvSpPr>
            <a:spLocks noGrp="1"/>
          </p:cNvSpPr>
          <p:nvPr>
            <p:ph sz="quarter" idx="4"/>
          </p:nvPr>
        </p:nvSpPr>
        <p:spPr>
          <a:xfrm>
            <a:off x="7100316" y="2643527"/>
            <a:ext cx="2743200" cy="3273552"/>
          </a:xfrm>
        </p:spPr>
        <p:txBody>
          <a:bodyPr/>
          <a:lstStyle>
            <a:lvl1pPr>
              <a:defRPr sz="1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2">
            <a:extLst>
              <a:ext uri="{FF2B5EF4-FFF2-40B4-BE49-F238E27FC236}">
                <a16:creationId xmlns:a16="http://schemas.microsoft.com/office/drawing/2014/main" id="{4860FDF3-034D-4CC2-AEB2-820150319C18}"/>
              </a:ext>
            </a:extLst>
          </p:cNvPr>
          <p:cNvSpPr>
            <a:spLocks noGrp="1"/>
          </p:cNvSpPr>
          <p:nvPr>
            <p:ph type="body" idx="14" hasCustomPrompt="1"/>
          </p:nvPr>
        </p:nvSpPr>
        <p:spPr>
          <a:xfrm>
            <a:off x="1728216" y="1819815"/>
            <a:ext cx="4251960" cy="684846"/>
          </a:xfrm>
        </p:spPr>
        <p:txBody>
          <a:bodyPr anchor="t">
            <a:normAutofit/>
          </a:bodyPr>
          <a:lstStyle>
            <a:lvl1pPr marL="0" indent="0" algn="ctr">
              <a:buNone/>
              <a:defRPr sz="21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and organization</a:t>
            </a:r>
          </a:p>
        </p:txBody>
      </p:sp>
      <p:sp>
        <p:nvSpPr>
          <p:cNvPr id="13" name="Text Placeholder 4">
            <a:extLst>
              <a:ext uri="{FF2B5EF4-FFF2-40B4-BE49-F238E27FC236}">
                <a16:creationId xmlns:a16="http://schemas.microsoft.com/office/drawing/2014/main" id="{E7B0532B-F2C7-4254-A712-4EF9EDB5A28B}"/>
              </a:ext>
            </a:extLst>
          </p:cNvPr>
          <p:cNvSpPr>
            <a:spLocks noGrp="1"/>
          </p:cNvSpPr>
          <p:nvPr>
            <p:ph type="body" sz="quarter" idx="15" hasCustomPrompt="1"/>
          </p:nvPr>
        </p:nvSpPr>
        <p:spPr>
          <a:xfrm>
            <a:off x="6345936" y="1819816"/>
            <a:ext cx="4251960" cy="684845"/>
          </a:xfrm>
        </p:spPr>
        <p:txBody>
          <a:bodyPr anchor="t">
            <a:normAutofit/>
          </a:bodyPr>
          <a:lstStyle>
            <a:lvl1pPr marL="0" indent="0" algn="ctr">
              <a:buNone/>
              <a:defRPr sz="21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and organization</a:t>
            </a:r>
          </a:p>
        </p:txBody>
      </p:sp>
      <p:sp>
        <p:nvSpPr>
          <p:cNvPr id="7" name="Slide Number Placeholder 6">
            <a:extLst>
              <a:ext uri="{FF2B5EF4-FFF2-40B4-BE49-F238E27FC236}">
                <a16:creationId xmlns:a16="http://schemas.microsoft.com/office/drawing/2014/main" id="{C87076A2-458D-6096-8AE3-D8FFF0EE46E5}"/>
              </a:ext>
            </a:extLst>
          </p:cNvPr>
          <p:cNvSpPr>
            <a:spLocks noGrp="1"/>
          </p:cNvSpPr>
          <p:nvPr>
            <p:ph type="sldNum" sz="quarter" idx="16"/>
          </p:nvPr>
        </p:nvSpPr>
        <p:spPr/>
        <p:txBody>
          <a:bodyPr/>
          <a:lstStyle/>
          <a:p>
            <a:fld id="{58339581-759F-43B7-B47D-47F906F0E294}" type="slidenum">
              <a:rPr lang="en-US" smtClean="0"/>
              <a:pPr/>
              <a:t>‹#›</a:t>
            </a:fld>
            <a:endParaRPr lang="en-US" dirty="0"/>
          </a:p>
        </p:txBody>
      </p:sp>
      <p:cxnSp>
        <p:nvCxnSpPr>
          <p:cNvPr id="8" name="Straight Connector 7">
            <a:extLst>
              <a:ext uri="{FF2B5EF4-FFF2-40B4-BE49-F238E27FC236}">
                <a16:creationId xmlns:a16="http://schemas.microsoft.com/office/drawing/2014/main" id="{2659EAA6-3A6E-4A71-4CB2-C0FCCB967292}"/>
              </a:ext>
              <a:ext uri="{C183D7F6-B498-43B3-948B-1728B52AA6E4}">
                <adec:decorative xmlns:adec="http://schemas.microsoft.com/office/drawing/2017/decorative" val="1"/>
              </a:ext>
            </a:extLst>
          </p:cNvPr>
          <p:cNvCxnSpPr>
            <a:cxnSpLocks/>
          </p:cNvCxnSpPr>
          <p:nvPr userDrawn="1"/>
        </p:nvCxnSpPr>
        <p:spPr>
          <a:xfrm>
            <a:off x="543015" y="1226040"/>
            <a:ext cx="11174064" cy="0"/>
          </a:xfrm>
          <a:prstGeom prst="line">
            <a:avLst/>
          </a:prstGeom>
          <a:ln w="12700">
            <a:solidFill>
              <a:srgbClr val="EC5A2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25222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our Content Slide 1">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E6E5814C-DBCD-480F-8B77-1393161851FD}"/>
              </a:ext>
            </a:extLst>
          </p:cNvPr>
          <p:cNvSpPr>
            <a:spLocks noGrp="1"/>
          </p:cNvSpPr>
          <p:nvPr>
            <p:ph type="title"/>
          </p:nvPr>
        </p:nvSpPr>
        <p:spPr>
          <a:xfrm>
            <a:off x="635001" y="400540"/>
            <a:ext cx="10001250" cy="825500"/>
          </a:xfrm>
          <a:prstGeom prst="rect">
            <a:avLst/>
          </a:prstGeom>
        </p:spPr>
        <p:txBody>
          <a:bodyPr/>
          <a:lstStyle/>
          <a:p>
            <a:r>
              <a:rPr lang="en-US"/>
              <a:t>Click to edit Master title style</a:t>
            </a:r>
            <a:endParaRPr lang="en-US" dirty="0"/>
          </a:p>
        </p:txBody>
      </p:sp>
      <p:sp>
        <p:nvSpPr>
          <p:cNvPr id="3" name="Content Placeholder 1">
            <a:extLst>
              <a:ext uri="{FF2B5EF4-FFF2-40B4-BE49-F238E27FC236}">
                <a16:creationId xmlns:a16="http://schemas.microsoft.com/office/drawing/2014/main" id="{EEAE094E-9304-4478-A67E-2134D652F595}"/>
              </a:ext>
            </a:extLst>
          </p:cNvPr>
          <p:cNvSpPr>
            <a:spLocks noGrp="1"/>
          </p:cNvSpPr>
          <p:nvPr>
            <p:ph idx="1"/>
          </p:nvPr>
        </p:nvSpPr>
        <p:spPr>
          <a:xfrm>
            <a:off x="635000" y="1371600"/>
            <a:ext cx="5394813" cy="2199817"/>
          </a:xfrm>
        </p:spPr>
        <p:txBody>
          <a:bodyPr>
            <a:normAutofit/>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a:extLst>
              <a:ext uri="{FF2B5EF4-FFF2-40B4-BE49-F238E27FC236}">
                <a16:creationId xmlns:a16="http://schemas.microsoft.com/office/drawing/2014/main" id="{118DBB5B-C021-463D-9F7D-8D7F1C3D4078}"/>
              </a:ext>
            </a:extLst>
          </p:cNvPr>
          <p:cNvSpPr>
            <a:spLocks noGrp="1"/>
          </p:cNvSpPr>
          <p:nvPr>
            <p:ph idx="14"/>
          </p:nvPr>
        </p:nvSpPr>
        <p:spPr>
          <a:xfrm>
            <a:off x="6157682" y="1371598"/>
            <a:ext cx="5393783" cy="2199817"/>
          </a:xfrm>
        </p:spPr>
        <p:txBody>
          <a:bodyPr>
            <a:normAutofit/>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5">
            <a:extLst>
              <a:ext uri="{FF2B5EF4-FFF2-40B4-BE49-F238E27FC236}">
                <a16:creationId xmlns:a16="http://schemas.microsoft.com/office/drawing/2014/main" id="{649EA717-9556-46C5-8A82-A04A2BC7DE98}"/>
              </a:ext>
            </a:extLst>
          </p:cNvPr>
          <p:cNvSpPr>
            <a:spLocks noGrp="1"/>
          </p:cNvSpPr>
          <p:nvPr>
            <p:ph idx="16"/>
          </p:nvPr>
        </p:nvSpPr>
        <p:spPr>
          <a:xfrm>
            <a:off x="635001" y="3679382"/>
            <a:ext cx="5394812" cy="2199817"/>
          </a:xfrm>
        </p:spPr>
        <p:txBody>
          <a:bodyPr>
            <a:normAutofit/>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7">
            <a:extLst>
              <a:ext uri="{FF2B5EF4-FFF2-40B4-BE49-F238E27FC236}">
                <a16:creationId xmlns:a16="http://schemas.microsoft.com/office/drawing/2014/main" id="{8BA796A1-3295-44D2-A897-A47A9095FCB4}"/>
              </a:ext>
            </a:extLst>
          </p:cNvPr>
          <p:cNvSpPr>
            <a:spLocks noGrp="1"/>
          </p:cNvSpPr>
          <p:nvPr>
            <p:ph idx="18"/>
          </p:nvPr>
        </p:nvSpPr>
        <p:spPr>
          <a:xfrm>
            <a:off x="6157683" y="3679380"/>
            <a:ext cx="5393782" cy="2199817"/>
          </a:xfrm>
        </p:spPr>
        <p:txBody>
          <a:bodyPr>
            <a:normAutofit/>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a:extLst>
              <a:ext uri="{FF2B5EF4-FFF2-40B4-BE49-F238E27FC236}">
                <a16:creationId xmlns:a16="http://schemas.microsoft.com/office/drawing/2014/main" id="{6F15722D-7B6E-1E74-6BB1-E8EDEEF53170}"/>
              </a:ext>
            </a:extLst>
          </p:cNvPr>
          <p:cNvSpPr>
            <a:spLocks noGrp="1"/>
          </p:cNvSpPr>
          <p:nvPr>
            <p:ph type="sldNum" sz="quarter" idx="19"/>
          </p:nvPr>
        </p:nvSpPr>
        <p:spPr/>
        <p:txBody>
          <a:bodyPr/>
          <a:lstStyle/>
          <a:p>
            <a:fld id="{58339581-759F-43B7-B47D-47F906F0E294}" type="slidenum">
              <a:rPr lang="en-US" smtClean="0"/>
              <a:pPr/>
              <a:t>‹#›</a:t>
            </a:fld>
            <a:endParaRPr lang="en-US" dirty="0"/>
          </a:p>
        </p:txBody>
      </p:sp>
      <p:cxnSp>
        <p:nvCxnSpPr>
          <p:cNvPr id="5" name="Straight Connector 4">
            <a:extLst>
              <a:ext uri="{FF2B5EF4-FFF2-40B4-BE49-F238E27FC236}">
                <a16:creationId xmlns:a16="http://schemas.microsoft.com/office/drawing/2014/main" id="{855995D3-7E28-1A40-4985-90A27F0E22C7}"/>
              </a:ext>
              <a:ext uri="{C183D7F6-B498-43B3-948B-1728B52AA6E4}">
                <adec:decorative xmlns:adec="http://schemas.microsoft.com/office/drawing/2017/decorative" val="1"/>
              </a:ext>
            </a:extLst>
          </p:cNvPr>
          <p:cNvCxnSpPr>
            <a:cxnSpLocks/>
          </p:cNvCxnSpPr>
          <p:nvPr userDrawn="1"/>
        </p:nvCxnSpPr>
        <p:spPr>
          <a:xfrm>
            <a:off x="543015" y="1226040"/>
            <a:ext cx="11174064" cy="0"/>
          </a:xfrm>
          <a:prstGeom prst="line">
            <a:avLst/>
          </a:prstGeom>
          <a:ln w="12700">
            <a:solidFill>
              <a:srgbClr val="EC5A2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77985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our Content Slide 2">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E6E5814C-DBCD-480F-8B77-1393161851FD}"/>
              </a:ext>
            </a:extLst>
          </p:cNvPr>
          <p:cNvSpPr>
            <a:spLocks noGrp="1"/>
          </p:cNvSpPr>
          <p:nvPr>
            <p:ph type="title"/>
          </p:nvPr>
        </p:nvSpPr>
        <p:spPr>
          <a:xfrm>
            <a:off x="635001" y="400540"/>
            <a:ext cx="10001250" cy="825500"/>
          </a:xfrm>
          <a:prstGeom prst="rect">
            <a:avLst/>
          </a:prstGeom>
        </p:spPr>
        <p:txBody>
          <a:bodyPr/>
          <a:lstStyle/>
          <a:p>
            <a:r>
              <a:rPr lang="en-US"/>
              <a:t>Click to edit Master title style</a:t>
            </a:r>
            <a:endParaRPr lang="en-US" dirty="0"/>
          </a:p>
        </p:txBody>
      </p:sp>
      <p:sp>
        <p:nvSpPr>
          <p:cNvPr id="3" name="Content Placeholder 1">
            <a:extLst>
              <a:ext uri="{FF2B5EF4-FFF2-40B4-BE49-F238E27FC236}">
                <a16:creationId xmlns:a16="http://schemas.microsoft.com/office/drawing/2014/main" id="{EEAE094E-9304-4478-A67E-2134D652F595}"/>
              </a:ext>
            </a:extLst>
          </p:cNvPr>
          <p:cNvSpPr>
            <a:spLocks noGrp="1"/>
          </p:cNvSpPr>
          <p:nvPr>
            <p:ph idx="1"/>
          </p:nvPr>
        </p:nvSpPr>
        <p:spPr>
          <a:xfrm>
            <a:off x="635000" y="1371600"/>
            <a:ext cx="5394813" cy="2199817"/>
          </a:xfrm>
        </p:spPr>
        <p:txBody>
          <a:bodyPr>
            <a:normAutofit/>
          </a:bodyPr>
          <a:lstStyle>
            <a:lvl1pPr>
              <a:defRPr sz="24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a:extLst>
              <a:ext uri="{FF2B5EF4-FFF2-40B4-BE49-F238E27FC236}">
                <a16:creationId xmlns:a16="http://schemas.microsoft.com/office/drawing/2014/main" id="{118DBB5B-C021-463D-9F7D-8D7F1C3D4078}"/>
              </a:ext>
            </a:extLst>
          </p:cNvPr>
          <p:cNvSpPr>
            <a:spLocks noGrp="1"/>
          </p:cNvSpPr>
          <p:nvPr>
            <p:ph idx="14"/>
          </p:nvPr>
        </p:nvSpPr>
        <p:spPr>
          <a:xfrm>
            <a:off x="6157682" y="1371598"/>
            <a:ext cx="5393783" cy="2199817"/>
          </a:xfrm>
        </p:spPr>
        <p:txBody>
          <a:bodyPr>
            <a:normAutofit/>
          </a:bodyPr>
          <a:lstStyle>
            <a:lvl1pPr>
              <a:defRPr sz="24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5">
            <a:extLst>
              <a:ext uri="{FF2B5EF4-FFF2-40B4-BE49-F238E27FC236}">
                <a16:creationId xmlns:a16="http://schemas.microsoft.com/office/drawing/2014/main" id="{649EA717-9556-46C5-8A82-A04A2BC7DE98}"/>
              </a:ext>
            </a:extLst>
          </p:cNvPr>
          <p:cNvSpPr>
            <a:spLocks noGrp="1"/>
          </p:cNvSpPr>
          <p:nvPr>
            <p:ph idx="16"/>
          </p:nvPr>
        </p:nvSpPr>
        <p:spPr>
          <a:xfrm>
            <a:off x="635001" y="3679382"/>
            <a:ext cx="5394812" cy="2199817"/>
          </a:xfrm>
        </p:spPr>
        <p:txBody>
          <a:bodyPr>
            <a:normAutofit/>
          </a:bodyPr>
          <a:lstStyle>
            <a:lvl1pPr>
              <a:defRPr sz="24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7">
            <a:extLst>
              <a:ext uri="{FF2B5EF4-FFF2-40B4-BE49-F238E27FC236}">
                <a16:creationId xmlns:a16="http://schemas.microsoft.com/office/drawing/2014/main" id="{8BA796A1-3295-44D2-A897-A47A9095FCB4}"/>
              </a:ext>
            </a:extLst>
          </p:cNvPr>
          <p:cNvSpPr>
            <a:spLocks noGrp="1"/>
          </p:cNvSpPr>
          <p:nvPr>
            <p:ph idx="18"/>
          </p:nvPr>
        </p:nvSpPr>
        <p:spPr>
          <a:xfrm>
            <a:off x="6157683" y="3679380"/>
            <a:ext cx="5393782" cy="2199817"/>
          </a:xfrm>
        </p:spPr>
        <p:txBody>
          <a:bodyPr>
            <a:normAutofit/>
          </a:bodyPr>
          <a:lstStyle>
            <a:lvl1pPr>
              <a:defRPr sz="24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a:extLst>
              <a:ext uri="{FF2B5EF4-FFF2-40B4-BE49-F238E27FC236}">
                <a16:creationId xmlns:a16="http://schemas.microsoft.com/office/drawing/2014/main" id="{EFA879A4-6B20-8DF2-F5C3-ADBAC0844701}"/>
              </a:ext>
            </a:extLst>
          </p:cNvPr>
          <p:cNvSpPr>
            <a:spLocks noGrp="1"/>
          </p:cNvSpPr>
          <p:nvPr>
            <p:ph type="sldNum" sz="quarter" idx="19"/>
          </p:nvPr>
        </p:nvSpPr>
        <p:spPr/>
        <p:txBody>
          <a:bodyPr/>
          <a:lstStyle/>
          <a:p>
            <a:fld id="{58339581-759F-43B7-B47D-47F906F0E294}" type="slidenum">
              <a:rPr lang="en-US" smtClean="0"/>
              <a:pPr/>
              <a:t>‹#›</a:t>
            </a:fld>
            <a:endParaRPr lang="en-US" dirty="0"/>
          </a:p>
        </p:txBody>
      </p:sp>
      <p:cxnSp>
        <p:nvCxnSpPr>
          <p:cNvPr id="5" name="Straight Connector 4">
            <a:extLst>
              <a:ext uri="{FF2B5EF4-FFF2-40B4-BE49-F238E27FC236}">
                <a16:creationId xmlns:a16="http://schemas.microsoft.com/office/drawing/2014/main" id="{D4D01346-989D-90F9-A017-8D976002F845}"/>
              </a:ext>
              <a:ext uri="{C183D7F6-B498-43B3-948B-1728B52AA6E4}">
                <adec:decorative xmlns:adec="http://schemas.microsoft.com/office/drawing/2017/decorative" val="1"/>
              </a:ext>
            </a:extLst>
          </p:cNvPr>
          <p:cNvCxnSpPr>
            <a:cxnSpLocks/>
          </p:cNvCxnSpPr>
          <p:nvPr userDrawn="1"/>
        </p:nvCxnSpPr>
        <p:spPr>
          <a:xfrm>
            <a:off x="543015" y="1226040"/>
            <a:ext cx="11174064" cy="0"/>
          </a:xfrm>
          <a:prstGeom prst="line">
            <a:avLst/>
          </a:prstGeom>
          <a:ln w="12700">
            <a:solidFill>
              <a:srgbClr val="EC5A2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7798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p:bg>
      <p:bgPr>
        <a:solidFill>
          <a:schemeClr val="bg1"/>
        </a:solidFill>
        <a:effectLst/>
      </p:bgPr>
    </p:bg>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FCB625F4-5032-11B0-B9E0-690632359ACC}"/>
              </a:ext>
              <a:ext uri="{C183D7F6-B498-43B3-948B-1728B52AA6E4}">
                <adec:decorative xmlns:adec="http://schemas.microsoft.com/office/drawing/2017/decorative" val="1"/>
              </a:ext>
            </a:extLst>
          </p:cNvPr>
          <p:cNvSpPr/>
          <p:nvPr userDrawn="1"/>
        </p:nvSpPr>
        <p:spPr>
          <a:xfrm>
            <a:off x="-712" y="1751553"/>
            <a:ext cx="12192737" cy="933949"/>
          </a:xfrm>
          <a:custGeom>
            <a:avLst/>
            <a:gdLst>
              <a:gd name="connsiteX0" fmla="*/ 9151699 w 12192000"/>
              <a:gd name="connsiteY0" fmla="*/ 0 h 931130"/>
              <a:gd name="connsiteX1" fmla="*/ 12192000 w 12192000"/>
              <a:gd name="connsiteY1" fmla="*/ 0 h 931130"/>
              <a:gd name="connsiteX2" fmla="*/ 12192000 w 12192000"/>
              <a:gd name="connsiteY2" fmla="*/ 931130 h 931130"/>
              <a:gd name="connsiteX3" fmla="*/ 9079495 w 12192000"/>
              <a:gd name="connsiteY3" fmla="*/ 931130 h 931130"/>
              <a:gd name="connsiteX4" fmla="*/ 9092191 w 12192000"/>
              <a:gd name="connsiteY4" fmla="*/ 904776 h 931130"/>
              <a:gd name="connsiteX5" fmla="*/ 9202875 w 12192000"/>
              <a:gd name="connsiteY5" fmla="*/ 356536 h 931130"/>
              <a:gd name="connsiteX6" fmla="*/ 9174260 w 12192000"/>
              <a:gd name="connsiteY6" fmla="*/ 72680 h 931130"/>
              <a:gd name="connsiteX7" fmla="*/ 0 w 12192000"/>
              <a:gd name="connsiteY7" fmla="*/ 0 h 931130"/>
              <a:gd name="connsiteX8" fmla="*/ 3213648 w 12192000"/>
              <a:gd name="connsiteY8" fmla="*/ 0 h 931130"/>
              <a:gd name="connsiteX9" fmla="*/ 3191086 w 12192000"/>
              <a:gd name="connsiteY9" fmla="*/ 72680 h 931130"/>
              <a:gd name="connsiteX10" fmla="*/ 3162471 w 12192000"/>
              <a:gd name="connsiteY10" fmla="*/ 356536 h 931130"/>
              <a:gd name="connsiteX11" fmla="*/ 3273156 w 12192000"/>
              <a:gd name="connsiteY11" fmla="*/ 904776 h 931130"/>
              <a:gd name="connsiteX12" fmla="*/ 3285851 w 12192000"/>
              <a:gd name="connsiteY12" fmla="*/ 931130 h 931130"/>
              <a:gd name="connsiteX13" fmla="*/ 0 w 12192000"/>
              <a:gd name="connsiteY13" fmla="*/ 931130 h 931130"/>
              <a:gd name="connsiteX0" fmla="*/ 9151699 w 12192000"/>
              <a:gd name="connsiteY0" fmla="*/ 6350 h 937480"/>
              <a:gd name="connsiteX1" fmla="*/ 12192000 w 12192000"/>
              <a:gd name="connsiteY1" fmla="*/ 6350 h 937480"/>
              <a:gd name="connsiteX2" fmla="*/ 12192000 w 12192000"/>
              <a:gd name="connsiteY2" fmla="*/ 937480 h 937480"/>
              <a:gd name="connsiteX3" fmla="*/ 9079495 w 12192000"/>
              <a:gd name="connsiteY3" fmla="*/ 937480 h 937480"/>
              <a:gd name="connsiteX4" fmla="*/ 9092191 w 12192000"/>
              <a:gd name="connsiteY4" fmla="*/ 911126 h 937480"/>
              <a:gd name="connsiteX5" fmla="*/ 9202875 w 12192000"/>
              <a:gd name="connsiteY5" fmla="*/ 362886 h 937480"/>
              <a:gd name="connsiteX6" fmla="*/ 9174260 w 12192000"/>
              <a:gd name="connsiteY6" fmla="*/ 79030 h 937480"/>
              <a:gd name="connsiteX7" fmla="*/ 9151699 w 12192000"/>
              <a:gd name="connsiteY7" fmla="*/ 6350 h 937480"/>
              <a:gd name="connsiteX8" fmla="*/ 38100 w 12192000"/>
              <a:gd name="connsiteY8" fmla="*/ 0 h 937480"/>
              <a:gd name="connsiteX9" fmla="*/ 3213648 w 12192000"/>
              <a:gd name="connsiteY9" fmla="*/ 6350 h 937480"/>
              <a:gd name="connsiteX10" fmla="*/ 3191086 w 12192000"/>
              <a:gd name="connsiteY10" fmla="*/ 79030 h 937480"/>
              <a:gd name="connsiteX11" fmla="*/ 3162471 w 12192000"/>
              <a:gd name="connsiteY11" fmla="*/ 362886 h 937480"/>
              <a:gd name="connsiteX12" fmla="*/ 3273156 w 12192000"/>
              <a:gd name="connsiteY12" fmla="*/ 911126 h 937480"/>
              <a:gd name="connsiteX13" fmla="*/ 3285851 w 12192000"/>
              <a:gd name="connsiteY13" fmla="*/ 937480 h 937480"/>
              <a:gd name="connsiteX14" fmla="*/ 0 w 12192000"/>
              <a:gd name="connsiteY14" fmla="*/ 937480 h 937480"/>
              <a:gd name="connsiteX15" fmla="*/ 38100 w 12192000"/>
              <a:gd name="connsiteY15" fmla="*/ 0 h 937480"/>
              <a:gd name="connsiteX0" fmla="*/ 9113599 w 12153900"/>
              <a:gd name="connsiteY0" fmla="*/ 6350 h 937480"/>
              <a:gd name="connsiteX1" fmla="*/ 12153900 w 12153900"/>
              <a:gd name="connsiteY1" fmla="*/ 6350 h 937480"/>
              <a:gd name="connsiteX2" fmla="*/ 12153900 w 12153900"/>
              <a:gd name="connsiteY2" fmla="*/ 937480 h 937480"/>
              <a:gd name="connsiteX3" fmla="*/ 9041395 w 12153900"/>
              <a:gd name="connsiteY3" fmla="*/ 937480 h 937480"/>
              <a:gd name="connsiteX4" fmla="*/ 9054091 w 12153900"/>
              <a:gd name="connsiteY4" fmla="*/ 911126 h 937480"/>
              <a:gd name="connsiteX5" fmla="*/ 9164775 w 12153900"/>
              <a:gd name="connsiteY5" fmla="*/ 362886 h 937480"/>
              <a:gd name="connsiteX6" fmla="*/ 9136160 w 12153900"/>
              <a:gd name="connsiteY6" fmla="*/ 79030 h 937480"/>
              <a:gd name="connsiteX7" fmla="*/ 9113599 w 12153900"/>
              <a:gd name="connsiteY7" fmla="*/ 6350 h 937480"/>
              <a:gd name="connsiteX8" fmla="*/ 0 w 12153900"/>
              <a:gd name="connsiteY8" fmla="*/ 0 h 937480"/>
              <a:gd name="connsiteX9" fmla="*/ 3175548 w 12153900"/>
              <a:gd name="connsiteY9" fmla="*/ 6350 h 937480"/>
              <a:gd name="connsiteX10" fmla="*/ 3152986 w 12153900"/>
              <a:gd name="connsiteY10" fmla="*/ 79030 h 937480"/>
              <a:gd name="connsiteX11" fmla="*/ 3124371 w 12153900"/>
              <a:gd name="connsiteY11" fmla="*/ 362886 h 937480"/>
              <a:gd name="connsiteX12" fmla="*/ 3235056 w 12153900"/>
              <a:gd name="connsiteY12" fmla="*/ 911126 h 937480"/>
              <a:gd name="connsiteX13" fmla="*/ 3247751 w 12153900"/>
              <a:gd name="connsiteY13" fmla="*/ 937480 h 937480"/>
              <a:gd name="connsiteX14" fmla="*/ 12700 w 12153900"/>
              <a:gd name="connsiteY14" fmla="*/ 931130 h 937480"/>
              <a:gd name="connsiteX15" fmla="*/ 0 w 12153900"/>
              <a:gd name="connsiteY15" fmla="*/ 0 h 937480"/>
              <a:gd name="connsiteX0" fmla="*/ 9119949 w 12160250"/>
              <a:gd name="connsiteY0" fmla="*/ 6350 h 937480"/>
              <a:gd name="connsiteX1" fmla="*/ 12160250 w 12160250"/>
              <a:gd name="connsiteY1" fmla="*/ 6350 h 937480"/>
              <a:gd name="connsiteX2" fmla="*/ 12160250 w 12160250"/>
              <a:gd name="connsiteY2" fmla="*/ 937480 h 937480"/>
              <a:gd name="connsiteX3" fmla="*/ 9047745 w 12160250"/>
              <a:gd name="connsiteY3" fmla="*/ 937480 h 937480"/>
              <a:gd name="connsiteX4" fmla="*/ 9060441 w 12160250"/>
              <a:gd name="connsiteY4" fmla="*/ 911126 h 937480"/>
              <a:gd name="connsiteX5" fmla="*/ 9171125 w 12160250"/>
              <a:gd name="connsiteY5" fmla="*/ 362886 h 937480"/>
              <a:gd name="connsiteX6" fmla="*/ 9142510 w 12160250"/>
              <a:gd name="connsiteY6" fmla="*/ 79030 h 937480"/>
              <a:gd name="connsiteX7" fmla="*/ 9119949 w 12160250"/>
              <a:gd name="connsiteY7" fmla="*/ 6350 h 937480"/>
              <a:gd name="connsiteX8" fmla="*/ 6350 w 12160250"/>
              <a:gd name="connsiteY8" fmla="*/ 0 h 937480"/>
              <a:gd name="connsiteX9" fmla="*/ 3181898 w 12160250"/>
              <a:gd name="connsiteY9" fmla="*/ 6350 h 937480"/>
              <a:gd name="connsiteX10" fmla="*/ 3159336 w 12160250"/>
              <a:gd name="connsiteY10" fmla="*/ 79030 h 937480"/>
              <a:gd name="connsiteX11" fmla="*/ 3130721 w 12160250"/>
              <a:gd name="connsiteY11" fmla="*/ 362886 h 937480"/>
              <a:gd name="connsiteX12" fmla="*/ 3241406 w 12160250"/>
              <a:gd name="connsiteY12" fmla="*/ 911126 h 937480"/>
              <a:gd name="connsiteX13" fmla="*/ 3254101 w 12160250"/>
              <a:gd name="connsiteY13" fmla="*/ 937480 h 937480"/>
              <a:gd name="connsiteX14" fmla="*/ 0 w 12160250"/>
              <a:gd name="connsiteY14" fmla="*/ 931130 h 937480"/>
              <a:gd name="connsiteX15" fmla="*/ 6350 w 12160250"/>
              <a:gd name="connsiteY15" fmla="*/ 0 h 937480"/>
              <a:gd name="connsiteX0" fmla="*/ 9127722 w 12168023"/>
              <a:gd name="connsiteY0" fmla="*/ 2819 h 933949"/>
              <a:gd name="connsiteX1" fmla="*/ 12168023 w 12168023"/>
              <a:gd name="connsiteY1" fmla="*/ 2819 h 933949"/>
              <a:gd name="connsiteX2" fmla="*/ 12168023 w 12168023"/>
              <a:gd name="connsiteY2" fmla="*/ 933949 h 933949"/>
              <a:gd name="connsiteX3" fmla="*/ 9055518 w 12168023"/>
              <a:gd name="connsiteY3" fmla="*/ 933949 h 933949"/>
              <a:gd name="connsiteX4" fmla="*/ 9068214 w 12168023"/>
              <a:gd name="connsiteY4" fmla="*/ 907595 h 933949"/>
              <a:gd name="connsiteX5" fmla="*/ 9178898 w 12168023"/>
              <a:gd name="connsiteY5" fmla="*/ 359355 h 933949"/>
              <a:gd name="connsiteX6" fmla="*/ 9150283 w 12168023"/>
              <a:gd name="connsiteY6" fmla="*/ 75499 h 933949"/>
              <a:gd name="connsiteX7" fmla="*/ 9127722 w 12168023"/>
              <a:gd name="connsiteY7" fmla="*/ 2819 h 933949"/>
              <a:gd name="connsiteX8" fmla="*/ 0 w 12168023"/>
              <a:gd name="connsiteY8" fmla="*/ 0 h 933949"/>
              <a:gd name="connsiteX9" fmla="*/ 3189671 w 12168023"/>
              <a:gd name="connsiteY9" fmla="*/ 2819 h 933949"/>
              <a:gd name="connsiteX10" fmla="*/ 3167109 w 12168023"/>
              <a:gd name="connsiteY10" fmla="*/ 75499 h 933949"/>
              <a:gd name="connsiteX11" fmla="*/ 3138494 w 12168023"/>
              <a:gd name="connsiteY11" fmla="*/ 359355 h 933949"/>
              <a:gd name="connsiteX12" fmla="*/ 3249179 w 12168023"/>
              <a:gd name="connsiteY12" fmla="*/ 907595 h 933949"/>
              <a:gd name="connsiteX13" fmla="*/ 3261874 w 12168023"/>
              <a:gd name="connsiteY13" fmla="*/ 933949 h 933949"/>
              <a:gd name="connsiteX14" fmla="*/ 7773 w 12168023"/>
              <a:gd name="connsiteY14" fmla="*/ 927599 h 933949"/>
              <a:gd name="connsiteX15" fmla="*/ 0 w 12168023"/>
              <a:gd name="connsiteY15" fmla="*/ 0 h 933949"/>
              <a:gd name="connsiteX0" fmla="*/ 9120661 w 12160962"/>
              <a:gd name="connsiteY0" fmla="*/ 2819 h 933949"/>
              <a:gd name="connsiteX1" fmla="*/ 12160962 w 12160962"/>
              <a:gd name="connsiteY1" fmla="*/ 2819 h 933949"/>
              <a:gd name="connsiteX2" fmla="*/ 12160962 w 12160962"/>
              <a:gd name="connsiteY2" fmla="*/ 933949 h 933949"/>
              <a:gd name="connsiteX3" fmla="*/ 9048457 w 12160962"/>
              <a:gd name="connsiteY3" fmla="*/ 933949 h 933949"/>
              <a:gd name="connsiteX4" fmla="*/ 9061153 w 12160962"/>
              <a:gd name="connsiteY4" fmla="*/ 907595 h 933949"/>
              <a:gd name="connsiteX5" fmla="*/ 9171837 w 12160962"/>
              <a:gd name="connsiteY5" fmla="*/ 359355 h 933949"/>
              <a:gd name="connsiteX6" fmla="*/ 9143222 w 12160962"/>
              <a:gd name="connsiteY6" fmla="*/ 75499 h 933949"/>
              <a:gd name="connsiteX7" fmla="*/ 9120661 w 12160962"/>
              <a:gd name="connsiteY7" fmla="*/ 2819 h 933949"/>
              <a:gd name="connsiteX8" fmla="*/ 0 w 12160962"/>
              <a:gd name="connsiteY8" fmla="*/ 0 h 933949"/>
              <a:gd name="connsiteX9" fmla="*/ 3182610 w 12160962"/>
              <a:gd name="connsiteY9" fmla="*/ 2819 h 933949"/>
              <a:gd name="connsiteX10" fmla="*/ 3160048 w 12160962"/>
              <a:gd name="connsiteY10" fmla="*/ 75499 h 933949"/>
              <a:gd name="connsiteX11" fmla="*/ 3131433 w 12160962"/>
              <a:gd name="connsiteY11" fmla="*/ 359355 h 933949"/>
              <a:gd name="connsiteX12" fmla="*/ 3242118 w 12160962"/>
              <a:gd name="connsiteY12" fmla="*/ 907595 h 933949"/>
              <a:gd name="connsiteX13" fmla="*/ 3254813 w 12160962"/>
              <a:gd name="connsiteY13" fmla="*/ 933949 h 933949"/>
              <a:gd name="connsiteX14" fmla="*/ 712 w 12160962"/>
              <a:gd name="connsiteY14" fmla="*/ 927599 h 933949"/>
              <a:gd name="connsiteX15" fmla="*/ 0 w 12160962"/>
              <a:gd name="connsiteY15" fmla="*/ 0 h 933949"/>
              <a:gd name="connsiteX0" fmla="*/ 9120661 w 12192737"/>
              <a:gd name="connsiteY0" fmla="*/ 2819 h 933949"/>
              <a:gd name="connsiteX1" fmla="*/ 12192737 w 12192737"/>
              <a:gd name="connsiteY1" fmla="*/ 2819 h 933949"/>
              <a:gd name="connsiteX2" fmla="*/ 12160962 w 12192737"/>
              <a:gd name="connsiteY2" fmla="*/ 933949 h 933949"/>
              <a:gd name="connsiteX3" fmla="*/ 9048457 w 12192737"/>
              <a:gd name="connsiteY3" fmla="*/ 933949 h 933949"/>
              <a:gd name="connsiteX4" fmla="*/ 9061153 w 12192737"/>
              <a:gd name="connsiteY4" fmla="*/ 907595 h 933949"/>
              <a:gd name="connsiteX5" fmla="*/ 9171837 w 12192737"/>
              <a:gd name="connsiteY5" fmla="*/ 359355 h 933949"/>
              <a:gd name="connsiteX6" fmla="*/ 9143222 w 12192737"/>
              <a:gd name="connsiteY6" fmla="*/ 75499 h 933949"/>
              <a:gd name="connsiteX7" fmla="*/ 9120661 w 12192737"/>
              <a:gd name="connsiteY7" fmla="*/ 2819 h 933949"/>
              <a:gd name="connsiteX8" fmla="*/ 0 w 12192737"/>
              <a:gd name="connsiteY8" fmla="*/ 0 h 933949"/>
              <a:gd name="connsiteX9" fmla="*/ 3182610 w 12192737"/>
              <a:gd name="connsiteY9" fmla="*/ 2819 h 933949"/>
              <a:gd name="connsiteX10" fmla="*/ 3160048 w 12192737"/>
              <a:gd name="connsiteY10" fmla="*/ 75499 h 933949"/>
              <a:gd name="connsiteX11" fmla="*/ 3131433 w 12192737"/>
              <a:gd name="connsiteY11" fmla="*/ 359355 h 933949"/>
              <a:gd name="connsiteX12" fmla="*/ 3242118 w 12192737"/>
              <a:gd name="connsiteY12" fmla="*/ 907595 h 933949"/>
              <a:gd name="connsiteX13" fmla="*/ 3254813 w 12192737"/>
              <a:gd name="connsiteY13" fmla="*/ 933949 h 933949"/>
              <a:gd name="connsiteX14" fmla="*/ 712 w 12192737"/>
              <a:gd name="connsiteY14" fmla="*/ 927599 h 933949"/>
              <a:gd name="connsiteX15" fmla="*/ 0 w 12192737"/>
              <a:gd name="connsiteY15" fmla="*/ 0 h 933949"/>
              <a:gd name="connsiteX0" fmla="*/ 9120661 w 12192737"/>
              <a:gd name="connsiteY0" fmla="*/ 2819 h 933949"/>
              <a:gd name="connsiteX1" fmla="*/ 12192737 w 12192737"/>
              <a:gd name="connsiteY1" fmla="*/ 2819 h 933949"/>
              <a:gd name="connsiteX2" fmla="*/ 12189206 w 12192737"/>
              <a:gd name="connsiteY2" fmla="*/ 933949 h 933949"/>
              <a:gd name="connsiteX3" fmla="*/ 9048457 w 12192737"/>
              <a:gd name="connsiteY3" fmla="*/ 933949 h 933949"/>
              <a:gd name="connsiteX4" fmla="*/ 9061153 w 12192737"/>
              <a:gd name="connsiteY4" fmla="*/ 907595 h 933949"/>
              <a:gd name="connsiteX5" fmla="*/ 9171837 w 12192737"/>
              <a:gd name="connsiteY5" fmla="*/ 359355 h 933949"/>
              <a:gd name="connsiteX6" fmla="*/ 9143222 w 12192737"/>
              <a:gd name="connsiteY6" fmla="*/ 75499 h 933949"/>
              <a:gd name="connsiteX7" fmla="*/ 9120661 w 12192737"/>
              <a:gd name="connsiteY7" fmla="*/ 2819 h 933949"/>
              <a:gd name="connsiteX8" fmla="*/ 0 w 12192737"/>
              <a:gd name="connsiteY8" fmla="*/ 0 h 933949"/>
              <a:gd name="connsiteX9" fmla="*/ 3182610 w 12192737"/>
              <a:gd name="connsiteY9" fmla="*/ 2819 h 933949"/>
              <a:gd name="connsiteX10" fmla="*/ 3160048 w 12192737"/>
              <a:gd name="connsiteY10" fmla="*/ 75499 h 933949"/>
              <a:gd name="connsiteX11" fmla="*/ 3131433 w 12192737"/>
              <a:gd name="connsiteY11" fmla="*/ 359355 h 933949"/>
              <a:gd name="connsiteX12" fmla="*/ 3242118 w 12192737"/>
              <a:gd name="connsiteY12" fmla="*/ 907595 h 933949"/>
              <a:gd name="connsiteX13" fmla="*/ 3254813 w 12192737"/>
              <a:gd name="connsiteY13" fmla="*/ 933949 h 933949"/>
              <a:gd name="connsiteX14" fmla="*/ 712 w 12192737"/>
              <a:gd name="connsiteY14" fmla="*/ 927599 h 933949"/>
              <a:gd name="connsiteX15" fmla="*/ 0 w 12192737"/>
              <a:gd name="connsiteY15" fmla="*/ 0 h 933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192737" h="933949">
                <a:moveTo>
                  <a:pt x="9120661" y="2819"/>
                </a:moveTo>
                <a:lnTo>
                  <a:pt x="12192737" y="2819"/>
                </a:lnTo>
                <a:lnTo>
                  <a:pt x="12189206" y="933949"/>
                </a:lnTo>
                <a:lnTo>
                  <a:pt x="9048457" y="933949"/>
                </a:lnTo>
                <a:lnTo>
                  <a:pt x="9061153" y="907595"/>
                </a:lnTo>
                <a:cubicBezTo>
                  <a:pt x="9132425" y="739088"/>
                  <a:pt x="9171837" y="553824"/>
                  <a:pt x="9171837" y="359355"/>
                </a:cubicBezTo>
                <a:cubicBezTo>
                  <a:pt x="9171837" y="262121"/>
                  <a:pt x="9161984" y="167187"/>
                  <a:pt x="9143222" y="75499"/>
                </a:cubicBezTo>
                <a:lnTo>
                  <a:pt x="9120661" y="2819"/>
                </a:lnTo>
                <a:close/>
                <a:moveTo>
                  <a:pt x="0" y="0"/>
                </a:moveTo>
                <a:lnTo>
                  <a:pt x="3182610" y="2819"/>
                </a:lnTo>
                <a:lnTo>
                  <a:pt x="3160048" y="75499"/>
                </a:lnTo>
                <a:cubicBezTo>
                  <a:pt x="3141286" y="167187"/>
                  <a:pt x="3131433" y="262121"/>
                  <a:pt x="3131433" y="359355"/>
                </a:cubicBezTo>
                <a:cubicBezTo>
                  <a:pt x="3131433" y="553824"/>
                  <a:pt x="3170845" y="739088"/>
                  <a:pt x="3242118" y="907595"/>
                </a:cubicBezTo>
                <a:lnTo>
                  <a:pt x="3254813" y="933949"/>
                </a:lnTo>
                <a:lnTo>
                  <a:pt x="712" y="927599"/>
                </a:lnTo>
                <a:cubicBezTo>
                  <a:pt x="712" y="617222"/>
                  <a:pt x="0" y="310377"/>
                  <a:pt x="0" y="0"/>
                </a:cubicBezTo>
                <a:close/>
              </a:path>
            </a:pathLst>
          </a:custGeom>
          <a:solidFill>
            <a:srgbClr val="06427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err="1"/>
          </a:p>
        </p:txBody>
      </p:sp>
      <p:sp>
        <p:nvSpPr>
          <p:cNvPr id="2" name="Title 1">
            <a:extLst>
              <a:ext uri="{FF2B5EF4-FFF2-40B4-BE49-F238E27FC236}">
                <a16:creationId xmlns:a16="http://schemas.microsoft.com/office/drawing/2014/main" id="{CB03EADC-FA06-4311-9C7E-8EE2BED88A60}"/>
              </a:ext>
            </a:extLst>
          </p:cNvPr>
          <p:cNvSpPr>
            <a:spLocks noGrp="1"/>
          </p:cNvSpPr>
          <p:nvPr userDrawn="1">
            <p:ph type="ctrTitle" hasCustomPrompt="1"/>
          </p:nvPr>
        </p:nvSpPr>
        <p:spPr>
          <a:xfrm>
            <a:off x="946484" y="3413938"/>
            <a:ext cx="10299032" cy="2533433"/>
          </a:xfrm>
          <a:prstGeom prst="rect">
            <a:avLst/>
          </a:prstGeom>
        </p:spPr>
        <p:txBody>
          <a:bodyPr anchor="ctr">
            <a:normAutofit/>
          </a:bodyPr>
          <a:lstStyle>
            <a:lvl1pPr algn="ctr">
              <a:lnSpc>
                <a:spcPct val="130000"/>
              </a:lnSpc>
              <a:defRPr sz="4700" b="1" baseline="0">
                <a:solidFill>
                  <a:srgbClr val="142850"/>
                </a:solidFill>
                <a:latin typeface="Arial" panose="020B0604020202020204" pitchFamily="34" charset="0"/>
                <a:cs typeface="Arial" panose="020B0604020202020204" pitchFamily="34" charset="0"/>
              </a:defRPr>
            </a:lvl1pPr>
          </a:lstStyle>
          <a:p>
            <a:r>
              <a:rPr lang="en-US" dirty="0"/>
              <a:t>Title slide 2</a:t>
            </a:r>
          </a:p>
        </p:txBody>
      </p:sp>
      <p:sp>
        <p:nvSpPr>
          <p:cNvPr id="15" name="Text Placeholder 14">
            <a:extLst>
              <a:ext uri="{FF2B5EF4-FFF2-40B4-BE49-F238E27FC236}">
                <a16:creationId xmlns:a16="http://schemas.microsoft.com/office/drawing/2014/main" id="{36FD5649-EFD0-4143-B2F7-F53BD0B94110}"/>
              </a:ext>
            </a:extLst>
          </p:cNvPr>
          <p:cNvSpPr>
            <a:spLocks noGrp="1"/>
          </p:cNvSpPr>
          <p:nvPr userDrawn="1">
            <p:ph type="body" sz="quarter" idx="13" hasCustomPrompt="1"/>
          </p:nvPr>
        </p:nvSpPr>
        <p:spPr>
          <a:xfrm>
            <a:off x="9556750" y="1238693"/>
            <a:ext cx="2408250" cy="515679"/>
          </a:xfrm>
        </p:spPr>
        <p:txBody>
          <a:bodyPr anchor="ctr">
            <a:normAutofit/>
          </a:bodyPr>
          <a:lstStyle>
            <a:lvl1pPr marL="0" indent="0" algn="r">
              <a:buNone/>
              <a:defRPr sz="1800" b="1">
                <a:solidFill>
                  <a:srgbClr val="142850"/>
                </a:solidFill>
              </a:defRPr>
            </a:lvl1pPr>
          </a:lstStyle>
          <a:p>
            <a:pPr lvl="0"/>
            <a:r>
              <a:rPr lang="en-US" dirty="0"/>
              <a:t>Date</a:t>
            </a:r>
          </a:p>
        </p:txBody>
      </p:sp>
      <p:pic>
        <p:nvPicPr>
          <p:cNvPr id="19" name="Picture 18" descr="Oregon Health Authority Logo">
            <a:extLst>
              <a:ext uri="{FF2B5EF4-FFF2-40B4-BE49-F238E27FC236}">
                <a16:creationId xmlns:a16="http://schemas.microsoft.com/office/drawing/2014/main" id="{6850587F-3861-3D3E-70BD-CDD4A54E736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4936" y="962433"/>
            <a:ext cx="5342130" cy="1749710"/>
          </a:xfrm>
          <a:prstGeom prst="rect">
            <a:avLst/>
          </a:prstGeom>
        </p:spPr>
      </p:pic>
    </p:spTree>
    <p:extLst>
      <p:ext uri="{BB962C8B-B14F-4D97-AF65-F5344CB8AC3E}">
        <p14:creationId xmlns:p14="http://schemas.microsoft.com/office/powerpoint/2010/main" val="5043855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Grid Slide">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E6E5814C-DBCD-480F-8B77-1393161851FD}"/>
              </a:ext>
            </a:extLst>
          </p:cNvPr>
          <p:cNvSpPr>
            <a:spLocks noGrp="1"/>
          </p:cNvSpPr>
          <p:nvPr>
            <p:ph type="title"/>
          </p:nvPr>
        </p:nvSpPr>
        <p:spPr>
          <a:xfrm>
            <a:off x="635001" y="400540"/>
            <a:ext cx="10001250" cy="825500"/>
          </a:xfrm>
          <a:prstGeom prst="rect">
            <a:avLst/>
          </a:prstGeom>
        </p:spPr>
        <p:txBody>
          <a:bodyPr/>
          <a:lstStyle/>
          <a:p>
            <a:r>
              <a:rPr lang="en-US"/>
              <a:t>Click to edit Master title style</a:t>
            </a:r>
            <a:endParaRPr lang="en-US" dirty="0"/>
          </a:p>
        </p:txBody>
      </p:sp>
      <p:sp>
        <p:nvSpPr>
          <p:cNvPr id="3" name="Content Placeholder 1">
            <a:extLst>
              <a:ext uri="{FF2B5EF4-FFF2-40B4-BE49-F238E27FC236}">
                <a16:creationId xmlns:a16="http://schemas.microsoft.com/office/drawing/2014/main" id="{EEAE094E-9304-4478-A67E-2134D652F595}"/>
              </a:ext>
            </a:extLst>
          </p:cNvPr>
          <p:cNvSpPr>
            <a:spLocks noGrp="1"/>
          </p:cNvSpPr>
          <p:nvPr>
            <p:ph idx="1"/>
          </p:nvPr>
        </p:nvSpPr>
        <p:spPr>
          <a:xfrm>
            <a:off x="635001" y="1371600"/>
            <a:ext cx="2633472" cy="2199817"/>
          </a:xfrm>
        </p:spPr>
        <p:txBody>
          <a:bodyPr>
            <a:normAutofit/>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a:extLst>
              <a:ext uri="{FF2B5EF4-FFF2-40B4-BE49-F238E27FC236}">
                <a16:creationId xmlns:a16="http://schemas.microsoft.com/office/drawing/2014/main" id="{668626B0-D7F6-4CF1-8690-799314CED96C}"/>
              </a:ext>
            </a:extLst>
          </p:cNvPr>
          <p:cNvSpPr>
            <a:spLocks noGrp="1"/>
          </p:cNvSpPr>
          <p:nvPr>
            <p:ph idx="13"/>
          </p:nvPr>
        </p:nvSpPr>
        <p:spPr>
          <a:xfrm>
            <a:off x="3396342" y="1371600"/>
            <a:ext cx="2633472" cy="2199817"/>
          </a:xfrm>
        </p:spPr>
        <p:txBody>
          <a:bodyPr>
            <a:normAutofit/>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a:extLst>
              <a:ext uri="{FF2B5EF4-FFF2-40B4-BE49-F238E27FC236}">
                <a16:creationId xmlns:a16="http://schemas.microsoft.com/office/drawing/2014/main" id="{118DBB5B-C021-463D-9F7D-8D7F1C3D4078}"/>
              </a:ext>
            </a:extLst>
          </p:cNvPr>
          <p:cNvSpPr>
            <a:spLocks noGrp="1"/>
          </p:cNvSpPr>
          <p:nvPr>
            <p:ph idx="14"/>
          </p:nvPr>
        </p:nvSpPr>
        <p:spPr>
          <a:xfrm>
            <a:off x="6157683" y="1371598"/>
            <a:ext cx="2633472" cy="2199817"/>
          </a:xfrm>
        </p:spPr>
        <p:txBody>
          <a:bodyPr>
            <a:normAutofit/>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4">
            <a:extLst>
              <a:ext uri="{FF2B5EF4-FFF2-40B4-BE49-F238E27FC236}">
                <a16:creationId xmlns:a16="http://schemas.microsoft.com/office/drawing/2014/main" id="{4F797226-F7DC-4E6D-9BED-BA66AE299BE9}"/>
              </a:ext>
            </a:extLst>
          </p:cNvPr>
          <p:cNvSpPr>
            <a:spLocks noGrp="1"/>
          </p:cNvSpPr>
          <p:nvPr>
            <p:ph idx="15"/>
          </p:nvPr>
        </p:nvSpPr>
        <p:spPr>
          <a:xfrm>
            <a:off x="8919024" y="1371599"/>
            <a:ext cx="2632442" cy="2199817"/>
          </a:xfrm>
        </p:spPr>
        <p:txBody>
          <a:bodyPr>
            <a:normAutofit/>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5">
            <a:extLst>
              <a:ext uri="{FF2B5EF4-FFF2-40B4-BE49-F238E27FC236}">
                <a16:creationId xmlns:a16="http://schemas.microsoft.com/office/drawing/2014/main" id="{649EA717-9556-46C5-8A82-A04A2BC7DE98}"/>
              </a:ext>
            </a:extLst>
          </p:cNvPr>
          <p:cNvSpPr>
            <a:spLocks noGrp="1"/>
          </p:cNvSpPr>
          <p:nvPr>
            <p:ph idx="16"/>
          </p:nvPr>
        </p:nvSpPr>
        <p:spPr>
          <a:xfrm>
            <a:off x="635001" y="3679382"/>
            <a:ext cx="2633472" cy="2199817"/>
          </a:xfrm>
        </p:spPr>
        <p:txBody>
          <a:bodyPr>
            <a:normAutofit/>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6">
            <a:extLst>
              <a:ext uri="{FF2B5EF4-FFF2-40B4-BE49-F238E27FC236}">
                <a16:creationId xmlns:a16="http://schemas.microsoft.com/office/drawing/2014/main" id="{84ABAA99-B895-4492-AB15-223A81A5EC58}"/>
              </a:ext>
            </a:extLst>
          </p:cNvPr>
          <p:cNvSpPr>
            <a:spLocks noGrp="1"/>
          </p:cNvSpPr>
          <p:nvPr>
            <p:ph idx="17"/>
          </p:nvPr>
        </p:nvSpPr>
        <p:spPr>
          <a:xfrm>
            <a:off x="3396342" y="3679382"/>
            <a:ext cx="2633472" cy="2199817"/>
          </a:xfrm>
        </p:spPr>
        <p:txBody>
          <a:bodyPr>
            <a:normAutofit/>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7">
            <a:extLst>
              <a:ext uri="{FF2B5EF4-FFF2-40B4-BE49-F238E27FC236}">
                <a16:creationId xmlns:a16="http://schemas.microsoft.com/office/drawing/2014/main" id="{8BA796A1-3295-44D2-A897-A47A9095FCB4}"/>
              </a:ext>
            </a:extLst>
          </p:cNvPr>
          <p:cNvSpPr>
            <a:spLocks noGrp="1"/>
          </p:cNvSpPr>
          <p:nvPr>
            <p:ph idx="18"/>
          </p:nvPr>
        </p:nvSpPr>
        <p:spPr>
          <a:xfrm>
            <a:off x="6157683" y="3679380"/>
            <a:ext cx="2633472" cy="2199817"/>
          </a:xfrm>
        </p:spPr>
        <p:txBody>
          <a:bodyPr>
            <a:normAutofit/>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Content Placeholder 8">
            <a:extLst>
              <a:ext uri="{FF2B5EF4-FFF2-40B4-BE49-F238E27FC236}">
                <a16:creationId xmlns:a16="http://schemas.microsoft.com/office/drawing/2014/main" id="{BBE9DDC7-C26C-49AA-8799-B3D54B83C8E1}"/>
              </a:ext>
            </a:extLst>
          </p:cNvPr>
          <p:cNvSpPr>
            <a:spLocks noGrp="1"/>
          </p:cNvSpPr>
          <p:nvPr>
            <p:ph idx="19"/>
          </p:nvPr>
        </p:nvSpPr>
        <p:spPr>
          <a:xfrm>
            <a:off x="8919024" y="3679381"/>
            <a:ext cx="2632442" cy="2199817"/>
          </a:xfrm>
        </p:spPr>
        <p:txBody>
          <a:bodyPr>
            <a:normAutofit/>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a:extLst>
              <a:ext uri="{FF2B5EF4-FFF2-40B4-BE49-F238E27FC236}">
                <a16:creationId xmlns:a16="http://schemas.microsoft.com/office/drawing/2014/main" id="{C77EBCC4-7952-1A11-E220-7E09937BA135}"/>
              </a:ext>
            </a:extLst>
          </p:cNvPr>
          <p:cNvSpPr>
            <a:spLocks noGrp="1"/>
          </p:cNvSpPr>
          <p:nvPr>
            <p:ph type="sldNum" sz="quarter" idx="20"/>
          </p:nvPr>
        </p:nvSpPr>
        <p:spPr/>
        <p:txBody>
          <a:bodyPr/>
          <a:lstStyle/>
          <a:p>
            <a:fld id="{58339581-759F-43B7-B47D-47F906F0E294}" type="slidenum">
              <a:rPr lang="en-US" smtClean="0"/>
              <a:pPr/>
              <a:t>‹#›</a:t>
            </a:fld>
            <a:endParaRPr lang="en-US" dirty="0"/>
          </a:p>
        </p:txBody>
      </p:sp>
      <p:cxnSp>
        <p:nvCxnSpPr>
          <p:cNvPr id="5" name="Straight Connector 4">
            <a:extLst>
              <a:ext uri="{FF2B5EF4-FFF2-40B4-BE49-F238E27FC236}">
                <a16:creationId xmlns:a16="http://schemas.microsoft.com/office/drawing/2014/main" id="{7C160B25-BE61-30DD-6110-3C5A8D2455CC}"/>
              </a:ext>
              <a:ext uri="{C183D7F6-B498-43B3-948B-1728B52AA6E4}">
                <adec:decorative xmlns:adec="http://schemas.microsoft.com/office/drawing/2017/decorative" val="1"/>
              </a:ext>
            </a:extLst>
          </p:cNvPr>
          <p:cNvCxnSpPr>
            <a:cxnSpLocks/>
          </p:cNvCxnSpPr>
          <p:nvPr userDrawn="1"/>
        </p:nvCxnSpPr>
        <p:spPr>
          <a:xfrm>
            <a:off x="543015" y="1226040"/>
            <a:ext cx="11174064" cy="0"/>
          </a:xfrm>
          <a:prstGeom prst="line">
            <a:avLst/>
          </a:prstGeom>
          <a:ln w="12700">
            <a:solidFill>
              <a:srgbClr val="EC5A2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70820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B55C7F1-ECB9-E7D7-F888-DA2D215167EA}"/>
              </a:ext>
              <a:ext uri="{C183D7F6-B498-43B3-948B-1728B52AA6E4}">
                <adec:decorative xmlns:adec="http://schemas.microsoft.com/office/drawing/2017/decorative" val="1"/>
              </a:ext>
            </a:extLst>
          </p:cNvPr>
          <p:cNvSpPr/>
          <p:nvPr userDrawn="1"/>
        </p:nvSpPr>
        <p:spPr>
          <a:xfrm>
            <a:off x="342900" y="3549649"/>
            <a:ext cx="11552271" cy="3105340"/>
          </a:xfrm>
          <a:prstGeom prst="rect">
            <a:avLst/>
          </a:prstGeom>
          <a:solidFill>
            <a:srgbClr val="0642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err="1"/>
          </a:p>
        </p:txBody>
      </p:sp>
      <p:sp>
        <p:nvSpPr>
          <p:cNvPr id="2" name="Title 1">
            <a:extLst>
              <a:ext uri="{FF2B5EF4-FFF2-40B4-BE49-F238E27FC236}">
                <a16:creationId xmlns:a16="http://schemas.microsoft.com/office/drawing/2014/main" id="{30FFEA5C-C1D1-0083-0B83-7DD95A43F9AD}"/>
              </a:ext>
            </a:extLst>
          </p:cNvPr>
          <p:cNvSpPr>
            <a:spLocks noGrp="1"/>
          </p:cNvSpPr>
          <p:nvPr>
            <p:ph type="title" hasCustomPrompt="1"/>
          </p:nvPr>
        </p:nvSpPr>
        <p:spPr/>
        <p:txBody>
          <a:bodyPr/>
          <a:lstStyle>
            <a:lvl1pPr>
              <a:defRPr/>
            </a:lvl1pPr>
          </a:lstStyle>
          <a:p>
            <a:r>
              <a:rPr lang="en-US" dirty="0"/>
              <a:t>Thank you</a:t>
            </a:r>
          </a:p>
        </p:txBody>
      </p:sp>
      <p:sp>
        <p:nvSpPr>
          <p:cNvPr id="7" name="Content Placeholder 6">
            <a:extLst>
              <a:ext uri="{FF2B5EF4-FFF2-40B4-BE49-F238E27FC236}">
                <a16:creationId xmlns:a16="http://schemas.microsoft.com/office/drawing/2014/main" id="{9F4195ED-F9A4-8178-6F12-2E51302C2A3F}"/>
              </a:ext>
            </a:extLst>
          </p:cNvPr>
          <p:cNvSpPr>
            <a:spLocks noGrp="1"/>
          </p:cNvSpPr>
          <p:nvPr>
            <p:ph sz="quarter" idx="11" hasCustomPrompt="1"/>
          </p:nvPr>
        </p:nvSpPr>
        <p:spPr>
          <a:xfrm>
            <a:off x="692151" y="3824968"/>
            <a:ext cx="8084238" cy="2640080"/>
          </a:xfrm>
        </p:spPr>
        <p:txBody>
          <a:bodyPr/>
          <a:lstStyle>
            <a:lvl1pPr marL="0" indent="0">
              <a:lnSpc>
                <a:spcPct val="130000"/>
              </a:lnSpc>
              <a:spcBef>
                <a:spcPts val="0"/>
              </a:spcBef>
              <a:buFont typeface="Arial" panose="020B0604020202020204" pitchFamily="34" charset="0"/>
              <a:buNone/>
              <a:defRPr sz="2000">
                <a:solidFill>
                  <a:schemeClr val="bg1"/>
                </a:solidFill>
              </a:defRPr>
            </a:lvl1pPr>
          </a:lstStyle>
          <a:p>
            <a:pPr lvl="0"/>
            <a:r>
              <a:rPr lang="en-US" dirty="0"/>
              <a:t>Click or tap here to enter Division name</a:t>
            </a:r>
            <a:br>
              <a:rPr lang="en-US" dirty="0"/>
            </a:br>
            <a:r>
              <a:rPr lang="en-US" dirty="0"/>
              <a:t>Click or tap here to enter Program name</a:t>
            </a:r>
            <a:br>
              <a:rPr lang="en-US" dirty="0"/>
            </a:br>
            <a:r>
              <a:rPr lang="en-US" dirty="0"/>
              <a:t>Click or tap here to enter Program address</a:t>
            </a:r>
            <a:br>
              <a:rPr lang="en-US" dirty="0"/>
            </a:br>
            <a:r>
              <a:rPr lang="en-US" dirty="0"/>
              <a:t>Click or tap here to enter Program City, State and ZIP code</a:t>
            </a:r>
            <a:br>
              <a:rPr lang="en-US" dirty="0"/>
            </a:br>
            <a:r>
              <a:rPr lang="en-US" dirty="0"/>
              <a:t>Click or tap here to enter Program phone number</a:t>
            </a:r>
            <a:br>
              <a:rPr lang="en-US" dirty="0"/>
            </a:br>
            <a:r>
              <a:rPr lang="en-US" dirty="0"/>
              <a:t>Click or tap here to enter Program website</a:t>
            </a:r>
          </a:p>
        </p:txBody>
      </p:sp>
      <p:pic>
        <p:nvPicPr>
          <p:cNvPr id="13" name="Picture 12" descr="Oregon Health Authority Logo">
            <a:extLst>
              <a:ext uri="{FF2B5EF4-FFF2-40B4-BE49-F238E27FC236}">
                <a16:creationId xmlns:a16="http://schemas.microsoft.com/office/drawing/2014/main" id="{D76AE2B9-7C85-226F-36E1-ADB1F2C9611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52864" y="3893965"/>
            <a:ext cx="2565832" cy="840387"/>
          </a:xfrm>
          <a:prstGeom prst="rect">
            <a:avLst/>
          </a:prstGeom>
        </p:spPr>
      </p:pic>
      <p:sp>
        <p:nvSpPr>
          <p:cNvPr id="4" name="Slide Number Placeholder 3">
            <a:extLst>
              <a:ext uri="{FF2B5EF4-FFF2-40B4-BE49-F238E27FC236}">
                <a16:creationId xmlns:a16="http://schemas.microsoft.com/office/drawing/2014/main" id="{85C90BB4-972C-ECB2-D7D2-EC33949EF74B}"/>
              </a:ext>
            </a:extLst>
          </p:cNvPr>
          <p:cNvSpPr>
            <a:spLocks noGrp="1"/>
          </p:cNvSpPr>
          <p:nvPr>
            <p:ph type="sldNum" sz="quarter" idx="12"/>
          </p:nvPr>
        </p:nvSpPr>
        <p:spPr>
          <a:xfrm>
            <a:off x="9568035" y="6421744"/>
            <a:ext cx="2272706" cy="184259"/>
          </a:xfrm>
        </p:spPr>
        <p:txBody>
          <a:bodyPr/>
          <a:lstStyle/>
          <a:p>
            <a:fld id="{58339581-759F-43B7-B47D-47F906F0E294}" type="slidenum">
              <a:rPr lang="en-US" smtClean="0"/>
              <a:pPr/>
              <a:t>‹#›</a:t>
            </a:fld>
            <a:endParaRPr lang="en-US" dirty="0"/>
          </a:p>
        </p:txBody>
      </p:sp>
      <p:cxnSp>
        <p:nvCxnSpPr>
          <p:cNvPr id="6" name="Straight Connector 5">
            <a:extLst>
              <a:ext uri="{FF2B5EF4-FFF2-40B4-BE49-F238E27FC236}">
                <a16:creationId xmlns:a16="http://schemas.microsoft.com/office/drawing/2014/main" id="{546A2DDE-93DB-8E8D-F4BD-0982B2847D10}"/>
              </a:ext>
              <a:ext uri="{C183D7F6-B498-43B3-948B-1728B52AA6E4}">
                <adec:decorative xmlns:adec="http://schemas.microsoft.com/office/drawing/2017/decorative" val="1"/>
              </a:ext>
            </a:extLst>
          </p:cNvPr>
          <p:cNvCxnSpPr>
            <a:cxnSpLocks/>
          </p:cNvCxnSpPr>
          <p:nvPr userDrawn="1"/>
        </p:nvCxnSpPr>
        <p:spPr>
          <a:xfrm>
            <a:off x="543015" y="1226040"/>
            <a:ext cx="11174064" cy="0"/>
          </a:xfrm>
          <a:prstGeom prst="line">
            <a:avLst/>
          </a:prstGeom>
          <a:ln w="12700">
            <a:solidFill>
              <a:srgbClr val="EC5A24"/>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DBEE8A98-25DD-3096-9994-FA4DB605B379}"/>
              </a:ext>
            </a:extLst>
          </p:cNvPr>
          <p:cNvSpPr>
            <a:spLocks noGrp="1"/>
          </p:cNvSpPr>
          <p:nvPr>
            <p:ph type="body" sz="quarter" idx="13" hasCustomPrompt="1"/>
          </p:nvPr>
        </p:nvSpPr>
        <p:spPr>
          <a:xfrm>
            <a:off x="635000" y="1552452"/>
            <a:ext cx="10922000" cy="1505071"/>
          </a:xfrm>
        </p:spPr>
        <p:txBody>
          <a:bodyPr/>
          <a:lstStyle>
            <a:lvl1pPr marL="0" indent="0">
              <a:lnSpc>
                <a:spcPct val="130000"/>
              </a:lnSpc>
              <a:buNone/>
              <a:defRPr/>
            </a:lvl1pPr>
          </a:lstStyle>
          <a:p>
            <a:pPr lvl="0"/>
            <a:r>
              <a:rPr lang="en-US" dirty="0"/>
              <a:t>You can get this document in other languages, large print, braille or a format you prefer free of charge. Contact [Program Contact name] at [email] or [phone number] (voice/text). We accept all relay calls.</a:t>
            </a:r>
          </a:p>
        </p:txBody>
      </p:sp>
    </p:spTree>
    <p:extLst>
      <p:ext uri="{BB962C8B-B14F-4D97-AF65-F5344CB8AC3E}">
        <p14:creationId xmlns:p14="http://schemas.microsoft.com/office/powerpoint/2010/main" val="13396808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65DF6-161E-F6C3-2CAD-578E349AC4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CCB13E-8671-201D-E061-3FCDBEAB8CF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32DE63-ECED-9D3A-0074-49066D8A0CA0}"/>
              </a:ext>
            </a:extLst>
          </p:cNvPr>
          <p:cNvSpPr>
            <a:spLocks noGrp="1"/>
          </p:cNvSpPr>
          <p:nvPr>
            <p:ph type="dt" sz="half" idx="10"/>
          </p:nvPr>
        </p:nvSpPr>
        <p:spPr/>
        <p:txBody>
          <a:bodyPr/>
          <a:lstStyle/>
          <a:p>
            <a:fld id="{B0CE97DF-535D-4332-8319-7C3392AA21BB}" type="datetimeFigureOut">
              <a:rPr lang="en-US" smtClean="0"/>
              <a:t>12/5/2024</a:t>
            </a:fld>
            <a:endParaRPr lang="en-US"/>
          </a:p>
        </p:txBody>
      </p:sp>
      <p:sp>
        <p:nvSpPr>
          <p:cNvPr id="5" name="Footer Placeholder 4">
            <a:extLst>
              <a:ext uri="{FF2B5EF4-FFF2-40B4-BE49-F238E27FC236}">
                <a16:creationId xmlns:a16="http://schemas.microsoft.com/office/drawing/2014/main" id="{10D39E10-1825-80BF-1175-BCBC466E1E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8706BB-1054-DF7B-CBFD-6979A6B01BBB}"/>
              </a:ext>
            </a:extLst>
          </p:cNvPr>
          <p:cNvSpPr>
            <a:spLocks noGrp="1"/>
          </p:cNvSpPr>
          <p:nvPr>
            <p:ph type="sldNum" sz="quarter" idx="12"/>
          </p:nvPr>
        </p:nvSpPr>
        <p:spPr/>
        <p:txBody>
          <a:bodyPr/>
          <a:lstStyle/>
          <a:p>
            <a:fld id="{C94E4DC2-A2F4-4FCD-8A3E-1264FF592DFD}" type="slidenum">
              <a:rPr lang="en-US" smtClean="0"/>
              <a:t>‹#›</a:t>
            </a:fld>
            <a:endParaRPr lang="en-US"/>
          </a:p>
        </p:txBody>
      </p:sp>
    </p:spTree>
    <p:extLst>
      <p:ext uri="{BB962C8B-B14F-4D97-AF65-F5344CB8AC3E}">
        <p14:creationId xmlns:p14="http://schemas.microsoft.com/office/powerpoint/2010/main" val="4127149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3">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D9097E9-A1CC-2882-18B2-64793E1D11B2}"/>
              </a:ext>
              <a:ext uri="{C183D7F6-B498-43B3-948B-1728B52AA6E4}">
                <adec:decorative xmlns:adec="http://schemas.microsoft.com/office/drawing/2017/decorative" val="1"/>
              </a:ext>
            </a:extLst>
          </p:cNvPr>
          <p:cNvSpPr/>
          <p:nvPr userDrawn="1"/>
        </p:nvSpPr>
        <p:spPr>
          <a:xfrm>
            <a:off x="0" y="4251810"/>
            <a:ext cx="12191999" cy="402485"/>
          </a:xfrm>
          <a:prstGeom prst="rect">
            <a:avLst/>
          </a:prstGeom>
          <a:solidFill>
            <a:srgbClr val="EC5A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err="1"/>
          </a:p>
        </p:txBody>
      </p:sp>
      <p:sp>
        <p:nvSpPr>
          <p:cNvPr id="8" name="Freeform: Shape 7">
            <a:extLst>
              <a:ext uri="{FF2B5EF4-FFF2-40B4-BE49-F238E27FC236}">
                <a16:creationId xmlns:a16="http://schemas.microsoft.com/office/drawing/2014/main" id="{C7022ECB-3342-CFB8-441A-07078BC2DDB3}"/>
              </a:ext>
              <a:ext uri="{C183D7F6-B498-43B3-948B-1728B52AA6E4}">
                <adec:decorative xmlns:adec="http://schemas.microsoft.com/office/drawing/2017/decorative" val="1"/>
              </a:ext>
            </a:extLst>
          </p:cNvPr>
          <p:cNvSpPr/>
          <p:nvPr userDrawn="1"/>
        </p:nvSpPr>
        <p:spPr>
          <a:xfrm>
            <a:off x="3505798" y="2740216"/>
            <a:ext cx="5236186" cy="3914775"/>
          </a:xfrm>
          <a:custGeom>
            <a:avLst/>
            <a:gdLst>
              <a:gd name="connsiteX0" fmla="*/ 2618093 w 5236186"/>
              <a:gd name="connsiteY0" fmla="*/ 0 h 3914775"/>
              <a:gd name="connsiteX1" fmla="*/ 5236186 w 5236186"/>
              <a:gd name="connsiteY1" fmla="*/ 2579674 h 3914775"/>
              <a:gd name="connsiteX2" fmla="*/ 4920196 w 5236186"/>
              <a:gd name="connsiteY2" fmla="*/ 3809300 h 3914775"/>
              <a:gd name="connsiteX3" fmla="*/ 4855165 w 5236186"/>
              <a:gd name="connsiteY3" fmla="*/ 3914775 h 3914775"/>
              <a:gd name="connsiteX4" fmla="*/ 381022 w 5236186"/>
              <a:gd name="connsiteY4" fmla="*/ 3914775 h 3914775"/>
              <a:gd name="connsiteX5" fmla="*/ 315990 w 5236186"/>
              <a:gd name="connsiteY5" fmla="*/ 3809300 h 3914775"/>
              <a:gd name="connsiteX6" fmla="*/ 0 w 5236186"/>
              <a:gd name="connsiteY6" fmla="*/ 2579674 h 3914775"/>
              <a:gd name="connsiteX7" fmla="*/ 2618093 w 5236186"/>
              <a:gd name="connsiteY7" fmla="*/ 0 h 391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36186" h="3914775">
                <a:moveTo>
                  <a:pt x="2618093" y="0"/>
                </a:moveTo>
                <a:cubicBezTo>
                  <a:pt x="4064026" y="0"/>
                  <a:pt x="5236186" y="1154959"/>
                  <a:pt x="5236186" y="2579674"/>
                </a:cubicBezTo>
                <a:cubicBezTo>
                  <a:pt x="5236186" y="3024898"/>
                  <a:pt x="5121717" y="3443778"/>
                  <a:pt x="4920196" y="3809300"/>
                </a:cubicBezTo>
                <a:lnTo>
                  <a:pt x="4855165" y="3914775"/>
                </a:lnTo>
                <a:lnTo>
                  <a:pt x="381022" y="3914775"/>
                </a:lnTo>
                <a:lnTo>
                  <a:pt x="315990" y="3809300"/>
                </a:lnTo>
                <a:cubicBezTo>
                  <a:pt x="114469" y="3443778"/>
                  <a:pt x="0" y="3024898"/>
                  <a:pt x="0" y="2579674"/>
                </a:cubicBezTo>
                <a:cubicBezTo>
                  <a:pt x="0" y="1154959"/>
                  <a:pt x="1172160" y="0"/>
                  <a:pt x="2618093" y="0"/>
                </a:cubicBezTo>
                <a:close/>
              </a:path>
            </a:pathLst>
          </a:custGeom>
          <a:solidFill>
            <a:srgbClr val="06427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err="1"/>
          </a:p>
        </p:txBody>
      </p:sp>
      <p:sp>
        <p:nvSpPr>
          <p:cNvPr id="6" name="Rectangle 5">
            <a:extLst>
              <a:ext uri="{FF2B5EF4-FFF2-40B4-BE49-F238E27FC236}">
                <a16:creationId xmlns:a16="http://schemas.microsoft.com/office/drawing/2014/main" id="{1D1A1064-136C-F793-9715-66DBBC4B1FF5}"/>
              </a:ext>
              <a:ext uri="{C183D7F6-B498-43B3-948B-1728B52AA6E4}">
                <adec:decorative xmlns:adec="http://schemas.microsoft.com/office/drawing/2017/decorative" val="1"/>
              </a:ext>
            </a:extLst>
          </p:cNvPr>
          <p:cNvSpPr/>
          <p:nvPr userDrawn="1"/>
        </p:nvSpPr>
        <p:spPr>
          <a:xfrm>
            <a:off x="0" y="4593802"/>
            <a:ext cx="12192000" cy="2264198"/>
          </a:xfrm>
          <a:prstGeom prst="rect">
            <a:avLst/>
          </a:prstGeom>
          <a:solidFill>
            <a:srgbClr val="0642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p>
        </p:txBody>
      </p:sp>
      <p:sp>
        <p:nvSpPr>
          <p:cNvPr id="2" name="Title 1">
            <a:extLst>
              <a:ext uri="{FF2B5EF4-FFF2-40B4-BE49-F238E27FC236}">
                <a16:creationId xmlns:a16="http://schemas.microsoft.com/office/drawing/2014/main" id="{CB03EADC-FA06-4311-9C7E-8EE2BED88A60}"/>
              </a:ext>
            </a:extLst>
          </p:cNvPr>
          <p:cNvSpPr>
            <a:spLocks noGrp="1"/>
          </p:cNvSpPr>
          <p:nvPr userDrawn="1">
            <p:ph type="ctrTitle" hasCustomPrompt="1"/>
          </p:nvPr>
        </p:nvSpPr>
        <p:spPr>
          <a:xfrm>
            <a:off x="946484" y="4783023"/>
            <a:ext cx="10299032" cy="1703502"/>
          </a:xfrm>
          <a:prstGeom prst="rect">
            <a:avLst/>
          </a:prstGeom>
        </p:spPr>
        <p:txBody>
          <a:bodyPr anchor="ctr">
            <a:normAutofit/>
          </a:bodyPr>
          <a:lstStyle>
            <a:lvl1pPr algn="ctr">
              <a:lnSpc>
                <a:spcPct val="130000"/>
              </a:lnSpc>
              <a:defRPr sz="4700" b="1" baseline="0">
                <a:solidFill>
                  <a:schemeClr val="bg1"/>
                </a:solidFill>
                <a:latin typeface="Arial" panose="020B0604020202020204" pitchFamily="34" charset="0"/>
                <a:cs typeface="Arial" panose="020B0604020202020204" pitchFamily="34" charset="0"/>
              </a:defRPr>
            </a:lvl1pPr>
          </a:lstStyle>
          <a:p>
            <a:r>
              <a:rPr lang="en-US" dirty="0"/>
              <a:t>Title slide 3</a:t>
            </a:r>
          </a:p>
        </p:txBody>
      </p:sp>
      <p:sp>
        <p:nvSpPr>
          <p:cNvPr id="15" name="Text Placeholder 14">
            <a:extLst>
              <a:ext uri="{FF2B5EF4-FFF2-40B4-BE49-F238E27FC236}">
                <a16:creationId xmlns:a16="http://schemas.microsoft.com/office/drawing/2014/main" id="{36FD5649-EFD0-4143-B2F7-F53BD0B94110}"/>
              </a:ext>
              <a:ext uri="{C183D7F6-B498-43B3-948B-1728B52AA6E4}">
                <adec:decorative xmlns:adec="http://schemas.microsoft.com/office/drawing/2017/decorative" val="0"/>
              </a:ext>
            </a:extLst>
          </p:cNvPr>
          <p:cNvSpPr>
            <a:spLocks noGrp="1"/>
          </p:cNvSpPr>
          <p:nvPr>
            <p:ph type="body" sz="quarter" idx="13" hasCustomPrompt="1"/>
          </p:nvPr>
        </p:nvSpPr>
        <p:spPr>
          <a:xfrm>
            <a:off x="363155" y="4260152"/>
            <a:ext cx="3026779" cy="351403"/>
          </a:xfrm>
        </p:spPr>
        <p:txBody>
          <a:bodyPr anchor="ctr">
            <a:normAutofit/>
          </a:bodyPr>
          <a:lstStyle>
            <a:lvl1pPr marL="0" indent="0" algn="l">
              <a:lnSpc>
                <a:spcPct val="100000"/>
              </a:lnSpc>
              <a:spcBef>
                <a:spcPts val="0"/>
              </a:spcBef>
              <a:buNone/>
              <a:defRPr sz="2000" b="1">
                <a:solidFill>
                  <a:schemeClr val="bg1"/>
                </a:solidFill>
              </a:defRPr>
            </a:lvl1pPr>
          </a:lstStyle>
          <a:p>
            <a:pPr lvl="0"/>
            <a:r>
              <a:rPr lang="en-US" dirty="0"/>
              <a:t>Date</a:t>
            </a:r>
          </a:p>
        </p:txBody>
      </p:sp>
      <p:sp>
        <p:nvSpPr>
          <p:cNvPr id="28" name="Picture Placeholder 27" descr="Add image description">
            <a:extLst>
              <a:ext uri="{FF2B5EF4-FFF2-40B4-BE49-F238E27FC236}">
                <a16:creationId xmlns:a16="http://schemas.microsoft.com/office/drawing/2014/main" id="{463C9382-55E5-46B5-998C-24B74D7AB36F}"/>
              </a:ext>
              <a:ext uri="{C183D7F6-B498-43B3-948B-1728B52AA6E4}">
                <adec:decorative xmlns:adec="http://schemas.microsoft.com/office/drawing/2017/decorative" val="0"/>
              </a:ext>
            </a:extLst>
          </p:cNvPr>
          <p:cNvSpPr>
            <a:spLocks noGrp="1"/>
          </p:cNvSpPr>
          <p:nvPr>
            <p:ph type="pic" sz="quarter" idx="15"/>
          </p:nvPr>
        </p:nvSpPr>
        <p:spPr>
          <a:xfrm>
            <a:off x="355191" y="303740"/>
            <a:ext cx="11568075" cy="3954861"/>
          </a:xfrm>
          <a:custGeom>
            <a:avLst/>
            <a:gdLst>
              <a:gd name="connsiteX0" fmla="*/ 0 w 11568075"/>
              <a:gd name="connsiteY0" fmla="*/ 0 h 3959647"/>
              <a:gd name="connsiteX1" fmla="*/ 11568075 w 11568075"/>
              <a:gd name="connsiteY1" fmla="*/ 0 h 3959647"/>
              <a:gd name="connsiteX2" fmla="*/ 11568075 w 11568075"/>
              <a:gd name="connsiteY2" fmla="*/ 3959647 h 3959647"/>
              <a:gd name="connsiteX3" fmla="*/ 0 w 11568075"/>
              <a:gd name="connsiteY3" fmla="*/ 3959647 h 3959647"/>
              <a:gd name="connsiteX4" fmla="*/ 0 w 11568075"/>
              <a:gd name="connsiteY4" fmla="*/ 0 h 3959647"/>
              <a:gd name="connsiteX0" fmla="*/ 0 w 11568075"/>
              <a:gd name="connsiteY0" fmla="*/ 0 h 3959647"/>
              <a:gd name="connsiteX1" fmla="*/ 11568075 w 11568075"/>
              <a:gd name="connsiteY1" fmla="*/ 0 h 3959647"/>
              <a:gd name="connsiteX2" fmla="*/ 11568075 w 11568075"/>
              <a:gd name="connsiteY2" fmla="*/ 3959647 h 3959647"/>
              <a:gd name="connsiteX3" fmla="*/ 0 w 11568075"/>
              <a:gd name="connsiteY3" fmla="*/ 3959647 h 3959647"/>
              <a:gd name="connsiteX4" fmla="*/ 0 w 11568075"/>
              <a:gd name="connsiteY4" fmla="*/ 0 h 3959647"/>
              <a:gd name="connsiteX0" fmla="*/ 0 w 11568075"/>
              <a:gd name="connsiteY0" fmla="*/ 0 h 3959647"/>
              <a:gd name="connsiteX1" fmla="*/ 11568075 w 11568075"/>
              <a:gd name="connsiteY1" fmla="*/ 0 h 3959647"/>
              <a:gd name="connsiteX2" fmla="*/ 11568075 w 11568075"/>
              <a:gd name="connsiteY2" fmla="*/ 3959647 h 3959647"/>
              <a:gd name="connsiteX3" fmla="*/ 11568075 w 11568075"/>
              <a:gd name="connsiteY3" fmla="*/ 3959647 h 3959647"/>
              <a:gd name="connsiteX4" fmla="*/ 0 w 11568075"/>
              <a:gd name="connsiteY4" fmla="*/ 3959647 h 3959647"/>
              <a:gd name="connsiteX5" fmla="*/ 0 w 11568075"/>
              <a:gd name="connsiteY5" fmla="*/ 0 h 3959647"/>
              <a:gd name="connsiteX0" fmla="*/ 0 w 11568075"/>
              <a:gd name="connsiteY0" fmla="*/ 0 h 3959647"/>
              <a:gd name="connsiteX1" fmla="*/ 11568075 w 11568075"/>
              <a:gd name="connsiteY1" fmla="*/ 0 h 3959647"/>
              <a:gd name="connsiteX2" fmla="*/ 11568075 w 11568075"/>
              <a:gd name="connsiteY2" fmla="*/ 3959647 h 3959647"/>
              <a:gd name="connsiteX3" fmla="*/ 11568075 w 11568075"/>
              <a:gd name="connsiteY3" fmla="*/ 3959647 h 3959647"/>
              <a:gd name="connsiteX4" fmla="*/ 8769759 w 11568075"/>
              <a:gd name="connsiteY4" fmla="*/ 3944350 h 3959647"/>
              <a:gd name="connsiteX5" fmla="*/ 0 w 11568075"/>
              <a:gd name="connsiteY5" fmla="*/ 3959647 h 3959647"/>
              <a:gd name="connsiteX6" fmla="*/ 0 w 11568075"/>
              <a:gd name="connsiteY6" fmla="*/ 0 h 3959647"/>
              <a:gd name="connsiteX0" fmla="*/ 0 w 11568075"/>
              <a:gd name="connsiteY0" fmla="*/ 0 h 3974944"/>
              <a:gd name="connsiteX1" fmla="*/ 11568075 w 11568075"/>
              <a:gd name="connsiteY1" fmla="*/ 0 h 3974944"/>
              <a:gd name="connsiteX2" fmla="*/ 11568075 w 11568075"/>
              <a:gd name="connsiteY2" fmla="*/ 3959647 h 3974944"/>
              <a:gd name="connsiteX3" fmla="*/ 11568075 w 11568075"/>
              <a:gd name="connsiteY3" fmla="*/ 3959647 h 3974944"/>
              <a:gd name="connsiteX4" fmla="*/ 8769759 w 11568075"/>
              <a:gd name="connsiteY4" fmla="*/ 3944350 h 3974944"/>
              <a:gd name="connsiteX5" fmla="*/ 3219859 w 11568075"/>
              <a:gd name="connsiteY5" fmla="*/ 3974944 h 3974944"/>
              <a:gd name="connsiteX6" fmla="*/ 0 w 11568075"/>
              <a:gd name="connsiteY6" fmla="*/ 3959647 h 3974944"/>
              <a:gd name="connsiteX7" fmla="*/ 0 w 11568075"/>
              <a:gd name="connsiteY7" fmla="*/ 0 h 3974944"/>
              <a:gd name="connsiteX0" fmla="*/ 0 w 11568075"/>
              <a:gd name="connsiteY0" fmla="*/ 0 h 3990241"/>
              <a:gd name="connsiteX1" fmla="*/ 11568075 w 11568075"/>
              <a:gd name="connsiteY1" fmla="*/ 0 h 3990241"/>
              <a:gd name="connsiteX2" fmla="*/ 11568075 w 11568075"/>
              <a:gd name="connsiteY2" fmla="*/ 3959647 h 3990241"/>
              <a:gd name="connsiteX3" fmla="*/ 11568075 w 11568075"/>
              <a:gd name="connsiteY3" fmla="*/ 3959647 h 3990241"/>
              <a:gd name="connsiteX4" fmla="*/ 8769759 w 11568075"/>
              <a:gd name="connsiteY4" fmla="*/ 3944350 h 3990241"/>
              <a:gd name="connsiteX5" fmla="*/ 5797959 w 11568075"/>
              <a:gd name="connsiteY5" fmla="*/ 3990241 h 3990241"/>
              <a:gd name="connsiteX6" fmla="*/ 3219859 w 11568075"/>
              <a:gd name="connsiteY6" fmla="*/ 3974944 h 3990241"/>
              <a:gd name="connsiteX7" fmla="*/ 0 w 11568075"/>
              <a:gd name="connsiteY7" fmla="*/ 3959647 h 3990241"/>
              <a:gd name="connsiteX8" fmla="*/ 0 w 11568075"/>
              <a:gd name="connsiteY8" fmla="*/ 0 h 3990241"/>
              <a:gd name="connsiteX0" fmla="*/ 0 w 11568075"/>
              <a:gd name="connsiteY0" fmla="*/ 0 h 3990241"/>
              <a:gd name="connsiteX1" fmla="*/ 11568075 w 11568075"/>
              <a:gd name="connsiteY1" fmla="*/ 0 h 3990241"/>
              <a:gd name="connsiteX2" fmla="*/ 11568075 w 11568075"/>
              <a:gd name="connsiteY2" fmla="*/ 3959647 h 3990241"/>
              <a:gd name="connsiteX3" fmla="*/ 11568075 w 11568075"/>
              <a:gd name="connsiteY3" fmla="*/ 3959647 h 3990241"/>
              <a:gd name="connsiteX4" fmla="*/ 8769759 w 11568075"/>
              <a:gd name="connsiteY4" fmla="*/ 3944350 h 3990241"/>
              <a:gd name="connsiteX5" fmla="*/ 5797959 w 11568075"/>
              <a:gd name="connsiteY5" fmla="*/ 3990241 h 3990241"/>
              <a:gd name="connsiteX6" fmla="*/ 3378609 w 11568075"/>
              <a:gd name="connsiteY6" fmla="*/ 3974944 h 3990241"/>
              <a:gd name="connsiteX7" fmla="*/ 0 w 11568075"/>
              <a:gd name="connsiteY7" fmla="*/ 3959647 h 3990241"/>
              <a:gd name="connsiteX8" fmla="*/ 0 w 11568075"/>
              <a:gd name="connsiteY8" fmla="*/ 0 h 3990241"/>
              <a:gd name="connsiteX0" fmla="*/ 0 w 11568075"/>
              <a:gd name="connsiteY0" fmla="*/ 0 h 3990241"/>
              <a:gd name="connsiteX1" fmla="*/ 11568075 w 11568075"/>
              <a:gd name="connsiteY1" fmla="*/ 0 h 3990241"/>
              <a:gd name="connsiteX2" fmla="*/ 11568075 w 11568075"/>
              <a:gd name="connsiteY2" fmla="*/ 3959647 h 3990241"/>
              <a:gd name="connsiteX3" fmla="*/ 11568075 w 11568075"/>
              <a:gd name="connsiteY3" fmla="*/ 3959647 h 3990241"/>
              <a:gd name="connsiteX4" fmla="*/ 8160159 w 11568075"/>
              <a:gd name="connsiteY4" fmla="*/ 3950757 h 3990241"/>
              <a:gd name="connsiteX5" fmla="*/ 5797959 w 11568075"/>
              <a:gd name="connsiteY5" fmla="*/ 3990241 h 3990241"/>
              <a:gd name="connsiteX6" fmla="*/ 3378609 w 11568075"/>
              <a:gd name="connsiteY6" fmla="*/ 3974944 h 3990241"/>
              <a:gd name="connsiteX7" fmla="*/ 0 w 11568075"/>
              <a:gd name="connsiteY7" fmla="*/ 3959647 h 3990241"/>
              <a:gd name="connsiteX8" fmla="*/ 0 w 11568075"/>
              <a:gd name="connsiteY8" fmla="*/ 0 h 3990241"/>
              <a:gd name="connsiteX0" fmla="*/ 0 w 11568075"/>
              <a:gd name="connsiteY0" fmla="*/ 0 h 3990241"/>
              <a:gd name="connsiteX1" fmla="*/ 11568075 w 11568075"/>
              <a:gd name="connsiteY1" fmla="*/ 0 h 3990241"/>
              <a:gd name="connsiteX2" fmla="*/ 11568075 w 11568075"/>
              <a:gd name="connsiteY2" fmla="*/ 3959647 h 3990241"/>
              <a:gd name="connsiteX3" fmla="*/ 11568075 w 11568075"/>
              <a:gd name="connsiteY3" fmla="*/ 3959647 h 3990241"/>
              <a:gd name="connsiteX4" fmla="*/ 8166509 w 11568075"/>
              <a:gd name="connsiteY4" fmla="*/ 3963571 h 3990241"/>
              <a:gd name="connsiteX5" fmla="*/ 5797959 w 11568075"/>
              <a:gd name="connsiteY5" fmla="*/ 3990241 h 3990241"/>
              <a:gd name="connsiteX6" fmla="*/ 3378609 w 11568075"/>
              <a:gd name="connsiteY6" fmla="*/ 3974944 h 3990241"/>
              <a:gd name="connsiteX7" fmla="*/ 0 w 11568075"/>
              <a:gd name="connsiteY7" fmla="*/ 3959647 h 3990241"/>
              <a:gd name="connsiteX8" fmla="*/ 0 w 11568075"/>
              <a:gd name="connsiteY8" fmla="*/ 0 h 3990241"/>
              <a:gd name="connsiteX0" fmla="*/ 0 w 11568075"/>
              <a:gd name="connsiteY0" fmla="*/ 0 h 3974944"/>
              <a:gd name="connsiteX1" fmla="*/ 11568075 w 11568075"/>
              <a:gd name="connsiteY1" fmla="*/ 0 h 3974944"/>
              <a:gd name="connsiteX2" fmla="*/ 11568075 w 11568075"/>
              <a:gd name="connsiteY2" fmla="*/ 3959647 h 3974944"/>
              <a:gd name="connsiteX3" fmla="*/ 11568075 w 11568075"/>
              <a:gd name="connsiteY3" fmla="*/ 3959647 h 3974944"/>
              <a:gd name="connsiteX4" fmla="*/ 8166509 w 11568075"/>
              <a:gd name="connsiteY4" fmla="*/ 3963571 h 3974944"/>
              <a:gd name="connsiteX5" fmla="*/ 5753509 w 11568075"/>
              <a:gd name="connsiteY5" fmla="*/ 2471828 h 3974944"/>
              <a:gd name="connsiteX6" fmla="*/ 3378609 w 11568075"/>
              <a:gd name="connsiteY6" fmla="*/ 3974944 h 3974944"/>
              <a:gd name="connsiteX7" fmla="*/ 0 w 11568075"/>
              <a:gd name="connsiteY7" fmla="*/ 3959647 h 3974944"/>
              <a:gd name="connsiteX8" fmla="*/ 0 w 11568075"/>
              <a:gd name="connsiteY8" fmla="*/ 0 h 3974944"/>
              <a:gd name="connsiteX0" fmla="*/ 0 w 11568075"/>
              <a:gd name="connsiteY0" fmla="*/ 0 h 3974944"/>
              <a:gd name="connsiteX1" fmla="*/ 11568075 w 11568075"/>
              <a:gd name="connsiteY1" fmla="*/ 0 h 3974944"/>
              <a:gd name="connsiteX2" fmla="*/ 11568075 w 11568075"/>
              <a:gd name="connsiteY2" fmla="*/ 3959647 h 3974944"/>
              <a:gd name="connsiteX3" fmla="*/ 11568075 w 11568075"/>
              <a:gd name="connsiteY3" fmla="*/ 3959647 h 3974944"/>
              <a:gd name="connsiteX4" fmla="*/ 8166509 w 11568075"/>
              <a:gd name="connsiteY4" fmla="*/ 3963571 h 3974944"/>
              <a:gd name="connsiteX5" fmla="*/ 5753509 w 11568075"/>
              <a:gd name="connsiteY5" fmla="*/ 2471828 h 3974944"/>
              <a:gd name="connsiteX6" fmla="*/ 3378609 w 11568075"/>
              <a:gd name="connsiteY6" fmla="*/ 3974944 h 3974944"/>
              <a:gd name="connsiteX7" fmla="*/ 0 w 11568075"/>
              <a:gd name="connsiteY7" fmla="*/ 3959647 h 3974944"/>
              <a:gd name="connsiteX8" fmla="*/ 0 w 11568075"/>
              <a:gd name="connsiteY8" fmla="*/ 0 h 3974944"/>
              <a:gd name="connsiteX0" fmla="*/ 0 w 11568075"/>
              <a:gd name="connsiteY0" fmla="*/ 0 h 3974944"/>
              <a:gd name="connsiteX1" fmla="*/ 11568075 w 11568075"/>
              <a:gd name="connsiteY1" fmla="*/ 0 h 3974944"/>
              <a:gd name="connsiteX2" fmla="*/ 11568075 w 11568075"/>
              <a:gd name="connsiteY2" fmla="*/ 3959647 h 3974944"/>
              <a:gd name="connsiteX3" fmla="*/ 11568075 w 11568075"/>
              <a:gd name="connsiteY3" fmla="*/ 3959647 h 3974944"/>
              <a:gd name="connsiteX4" fmla="*/ 8166509 w 11568075"/>
              <a:gd name="connsiteY4" fmla="*/ 3963571 h 3974944"/>
              <a:gd name="connsiteX5" fmla="*/ 5753509 w 11568075"/>
              <a:gd name="connsiteY5" fmla="*/ 2471828 h 3974944"/>
              <a:gd name="connsiteX6" fmla="*/ 3378609 w 11568075"/>
              <a:gd name="connsiteY6" fmla="*/ 3974944 h 3974944"/>
              <a:gd name="connsiteX7" fmla="*/ 0 w 11568075"/>
              <a:gd name="connsiteY7" fmla="*/ 3959647 h 3974944"/>
              <a:gd name="connsiteX8" fmla="*/ 0 w 11568075"/>
              <a:gd name="connsiteY8" fmla="*/ 0 h 3974944"/>
              <a:gd name="connsiteX0" fmla="*/ 0 w 11568075"/>
              <a:gd name="connsiteY0" fmla="*/ 0 h 3974944"/>
              <a:gd name="connsiteX1" fmla="*/ 11568075 w 11568075"/>
              <a:gd name="connsiteY1" fmla="*/ 0 h 3974944"/>
              <a:gd name="connsiteX2" fmla="*/ 11568075 w 11568075"/>
              <a:gd name="connsiteY2" fmla="*/ 3959647 h 3974944"/>
              <a:gd name="connsiteX3" fmla="*/ 11568075 w 11568075"/>
              <a:gd name="connsiteY3" fmla="*/ 3959647 h 3974944"/>
              <a:gd name="connsiteX4" fmla="*/ 8166509 w 11568075"/>
              <a:gd name="connsiteY4" fmla="*/ 3963571 h 3974944"/>
              <a:gd name="connsiteX5" fmla="*/ 5753509 w 11568075"/>
              <a:gd name="connsiteY5" fmla="*/ 2471828 h 3974944"/>
              <a:gd name="connsiteX6" fmla="*/ 3378609 w 11568075"/>
              <a:gd name="connsiteY6" fmla="*/ 3974944 h 3974944"/>
              <a:gd name="connsiteX7" fmla="*/ 0 w 11568075"/>
              <a:gd name="connsiteY7" fmla="*/ 3959647 h 3974944"/>
              <a:gd name="connsiteX8" fmla="*/ 0 w 11568075"/>
              <a:gd name="connsiteY8" fmla="*/ 0 h 3974944"/>
              <a:gd name="connsiteX0" fmla="*/ 0 w 11568075"/>
              <a:gd name="connsiteY0" fmla="*/ 0 h 3974944"/>
              <a:gd name="connsiteX1" fmla="*/ 11568075 w 11568075"/>
              <a:gd name="connsiteY1" fmla="*/ 0 h 3974944"/>
              <a:gd name="connsiteX2" fmla="*/ 11568075 w 11568075"/>
              <a:gd name="connsiteY2" fmla="*/ 3959647 h 3974944"/>
              <a:gd name="connsiteX3" fmla="*/ 11568075 w 11568075"/>
              <a:gd name="connsiteY3" fmla="*/ 3959647 h 3974944"/>
              <a:gd name="connsiteX4" fmla="*/ 8166509 w 11568075"/>
              <a:gd name="connsiteY4" fmla="*/ 3963571 h 3974944"/>
              <a:gd name="connsiteX5" fmla="*/ 5753509 w 11568075"/>
              <a:gd name="connsiteY5" fmla="*/ 2471828 h 3974944"/>
              <a:gd name="connsiteX6" fmla="*/ 3378609 w 11568075"/>
              <a:gd name="connsiteY6" fmla="*/ 3974944 h 3974944"/>
              <a:gd name="connsiteX7" fmla="*/ 0 w 11568075"/>
              <a:gd name="connsiteY7" fmla="*/ 3959647 h 3974944"/>
              <a:gd name="connsiteX8" fmla="*/ 0 w 11568075"/>
              <a:gd name="connsiteY8" fmla="*/ 0 h 3974944"/>
              <a:gd name="connsiteX0" fmla="*/ 0 w 11568075"/>
              <a:gd name="connsiteY0" fmla="*/ 0 h 3974944"/>
              <a:gd name="connsiteX1" fmla="*/ 11568075 w 11568075"/>
              <a:gd name="connsiteY1" fmla="*/ 0 h 3974944"/>
              <a:gd name="connsiteX2" fmla="*/ 11568075 w 11568075"/>
              <a:gd name="connsiteY2" fmla="*/ 3959647 h 3974944"/>
              <a:gd name="connsiteX3" fmla="*/ 11568075 w 11568075"/>
              <a:gd name="connsiteY3" fmla="*/ 3959647 h 3974944"/>
              <a:gd name="connsiteX4" fmla="*/ 8148312 w 11568075"/>
              <a:gd name="connsiteY4" fmla="*/ 3968144 h 3974944"/>
              <a:gd name="connsiteX5" fmla="*/ 5753509 w 11568075"/>
              <a:gd name="connsiteY5" fmla="*/ 2471828 h 3974944"/>
              <a:gd name="connsiteX6" fmla="*/ 3378609 w 11568075"/>
              <a:gd name="connsiteY6" fmla="*/ 3974944 h 3974944"/>
              <a:gd name="connsiteX7" fmla="*/ 0 w 11568075"/>
              <a:gd name="connsiteY7" fmla="*/ 3959647 h 3974944"/>
              <a:gd name="connsiteX8" fmla="*/ 0 w 11568075"/>
              <a:gd name="connsiteY8" fmla="*/ 0 h 3974944"/>
              <a:gd name="connsiteX0" fmla="*/ 0 w 11568075"/>
              <a:gd name="connsiteY0" fmla="*/ 0 h 3974944"/>
              <a:gd name="connsiteX1" fmla="*/ 11568075 w 11568075"/>
              <a:gd name="connsiteY1" fmla="*/ 0 h 3974944"/>
              <a:gd name="connsiteX2" fmla="*/ 11568075 w 11568075"/>
              <a:gd name="connsiteY2" fmla="*/ 3959647 h 3974944"/>
              <a:gd name="connsiteX3" fmla="*/ 11558976 w 11568075"/>
              <a:gd name="connsiteY3" fmla="*/ 3973364 h 3974944"/>
              <a:gd name="connsiteX4" fmla="*/ 8148312 w 11568075"/>
              <a:gd name="connsiteY4" fmla="*/ 3968144 h 3974944"/>
              <a:gd name="connsiteX5" fmla="*/ 5753509 w 11568075"/>
              <a:gd name="connsiteY5" fmla="*/ 2471828 h 3974944"/>
              <a:gd name="connsiteX6" fmla="*/ 3378609 w 11568075"/>
              <a:gd name="connsiteY6" fmla="*/ 3974944 h 3974944"/>
              <a:gd name="connsiteX7" fmla="*/ 0 w 11568075"/>
              <a:gd name="connsiteY7" fmla="*/ 3959647 h 3974944"/>
              <a:gd name="connsiteX8" fmla="*/ 0 w 11568075"/>
              <a:gd name="connsiteY8" fmla="*/ 0 h 3974944"/>
              <a:gd name="connsiteX0" fmla="*/ 0 w 11568075"/>
              <a:gd name="connsiteY0" fmla="*/ 0 h 3974944"/>
              <a:gd name="connsiteX1" fmla="*/ 11568075 w 11568075"/>
              <a:gd name="connsiteY1" fmla="*/ 0 h 3974944"/>
              <a:gd name="connsiteX2" fmla="*/ 11568075 w 11568075"/>
              <a:gd name="connsiteY2" fmla="*/ 3959647 h 3974944"/>
              <a:gd name="connsiteX3" fmla="*/ 11558976 w 11568075"/>
              <a:gd name="connsiteY3" fmla="*/ 3973364 h 3974944"/>
              <a:gd name="connsiteX4" fmla="*/ 8148312 w 11568075"/>
              <a:gd name="connsiteY4" fmla="*/ 3968144 h 3974944"/>
              <a:gd name="connsiteX5" fmla="*/ 5753509 w 11568075"/>
              <a:gd name="connsiteY5" fmla="*/ 2471828 h 3974944"/>
              <a:gd name="connsiteX6" fmla="*/ 3378609 w 11568075"/>
              <a:gd name="connsiteY6" fmla="*/ 3974944 h 3974944"/>
              <a:gd name="connsiteX7" fmla="*/ 4550 w 11568075"/>
              <a:gd name="connsiteY7" fmla="*/ 3973364 h 3974944"/>
              <a:gd name="connsiteX8" fmla="*/ 0 w 11568075"/>
              <a:gd name="connsiteY8" fmla="*/ 0 h 39749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568075" h="3974944">
                <a:moveTo>
                  <a:pt x="0" y="0"/>
                </a:moveTo>
                <a:lnTo>
                  <a:pt x="11568075" y="0"/>
                </a:lnTo>
                <a:lnTo>
                  <a:pt x="11568075" y="3959647"/>
                </a:lnTo>
                <a:lnTo>
                  <a:pt x="11558976" y="3973364"/>
                </a:lnTo>
                <a:lnTo>
                  <a:pt x="8148312" y="3968144"/>
                </a:lnTo>
                <a:cubicBezTo>
                  <a:pt x="8010729" y="3663100"/>
                  <a:pt x="7370642" y="2488566"/>
                  <a:pt x="5753509" y="2471828"/>
                </a:cubicBezTo>
                <a:cubicBezTo>
                  <a:pt x="4212576" y="2505170"/>
                  <a:pt x="3579692" y="3595635"/>
                  <a:pt x="3378609" y="3974944"/>
                </a:cubicBezTo>
                <a:lnTo>
                  <a:pt x="4550" y="3973364"/>
                </a:lnTo>
                <a:cubicBezTo>
                  <a:pt x="3033" y="2648909"/>
                  <a:pt x="1517" y="1324455"/>
                  <a:pt x="0" y="0"/>
                </a:cubicBezTo>
                <a:close/>
              </a:path>
            </a:pathLst>
          </a:custGeom>
        </p:spPr>
        <p:txBody>
          <a:bodyPr/>
          <a:lstStyle/>
          <a:p>
            <a:r>
              <a:rPr lang="en-US"/>
              <a:t>Click icon to add picture</a:t>
            </a:r>
            <a:endParaRPr lang="en-US" dirty="0"/>
          </a:p>
        </p:txBody>
      </p:sp>
      <p:pic>
        <p:nvPicPr>
          <p:cNvPr id="16" name="Picture 15" descr="Oregon Health Authority Logo">
            <a:extLst>
              <a:ext uri="{FF2B5EF4-FFF2-40B4-BE49-F238E27FC236}">
                <a16:creationId xmlns:a16="http://schemas.microsoft.com/office/drawing/2014/main" id="{0DF777F8-DF81-DB00-8122-B157AF2F8EEE}"/>
              </a:ext>
              <a:ext uri="{C183D7F6-B498-43B3-948B-1728B52AA6E4}">
                <adec:decorative xmlns:adec="http://schemas.microsoft.com/office/drawing/2017/decorative" val="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840974" y="3613738"/>
            <a:ext cx="2510050" cy="822116"/>
          </a:xfrm>
          <a:prstGeom prst="rect">
            <a:avLst/>
          </a:prstGeom>
        </p:spPr>
      </p:pic>
    </p:spTree>
    <p:extLst>
      <p:ext uri="{BB962C8B-B14F-4D97-AF65-F5344CB8AC3E}">
        <p14:creationId xmlns:p14="http://schemas.microsoft.com/office/powerpoint/2010/main" val="1301133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1">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9E5BBEF0-E11C-4C7E-9A99-6668D89CB6D2}"/>
              </a:ext>
            </a:extLst>
          </p:cNvPr>
          <p:cNvSpPr>
            <a:spLocks noGrp="1"/>
          </p:cNvSpPr>
          <p:nvPr>
            <p:ph type="title"/>
          </p:nvPr>
        </p:nvSpPr>
        <p:spPr>
          <a:xfrm>
            <a:off x="635001" y="400540"/>
            <a:ext cx="10001250" cy="825500"/>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EFAA68A-88C4-45FA-A8E4-D83C1B884F96}"/>
              </a:ext>
            </a:extLst>
          </p:cNvPr>
          <p:cNvSpPr>
            <a:spLocks noGrp="1"/>
          </p:cNvSpPr>
          <p:nvPr>
            <p:ph idx="1"/>
          </p:nvPr>
        </p:nvSpPr>
        <p:spPr>
          <a:xfrm>
            <a:off x="635000" y="1329397"/>
            <a:ext cx="10922000" cy="4654677"/>
          </a:xfrm>
        </p:spPr>
        <p:txBody>
          <a:bodyPr/>
          <a:lstStyle>
            <a:lvl1pPr>
              <a:defRPr sz="2800" b="0"/>
            </a:lvl1pPr>
            <a:lvl2pPr>
              <a:defRPr sz="24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a:extLst>
              <a:ext uri="{FF2B5EF4-FFF2-40B4-BE49-F238E27FC236}">
                <a16:creationId xmlns:a16="http://schemas.microsoft.com/office/drawing/2014/main" id="{E6CACE33-3C9C-96D9-AD6F-7B105A24A1E8}"/>
              </a:ext>
            </a:extLst>
          </p:cNvPr>
          <p:cNvSpPr>
            <a:spLocks noGrp="1"/>
          </p:cNvSpPr>
          <p:nvPr>
            <p:ph type="sldNum" sz="quarter" idx="10"/>
          </p:nvPr>
        </p:nvSpPr>
        <p:spPr/>
        <p:txBody>
          <a:bodyPr/>
          <a:lstStyle/>
          <a:p>
            <a:fld id="{58339581-759F-43B7-B47D-47F906F0E294}" type="slidenum">
              <a:rPr lang="en-US" smtClean="0"/>
              <a:pPr/>
              <a:t>‹#›</a:t>
            </a:fld>
            <a:endParaRPr lang="en-US" dirty="0"/>
          </a:p>
        </p:txBody>
      </p:sp>
      <p:cxnSp>
        <p:nvCxnSpPr>
          <p:cNvPr id="6" name="Straight Connector 5">
            <a:extLst>
              <a:ext uri="{FF2B5EF4-FFF2-40B4-BE49-F238E27FC236}">
                <a16:creationId xmlns:a16="http://schemas.microsoft.com/office/drawing/2014/main" id="{F0FF79EF-8241-3B58-DAB2-10DD767C98F2}"/>
              </a:ext>
              <a:ext uri="{C183D7F6-B498-43B3-948B-1728B52AA6E4}">
                <adec:decorative xmlns:adec="http://schemas.microsoft.com/office/drawing/2017/decorative" val="1"/>
              </a:ext>
            </a:extLst>
          </p:cNvPr>
          <p:cNvCxnSpPr>
            <a:cxnSpLocks/>
          </p:cNvCxnSpPr>
          <p:nvPr userDrawn="1"/>
        </p:nvCxnSpPr>
        <p:spPr>
          <a:xfrm>
            <a:off x="543015" y="1226040"/>
            <a:ext cx="11174064" cy="0"/>
          </a:xfrm>
          <a:prstGeom prst="line">
            <a:avLst/>
          </a:prstGeom>
          <a:ln w="12700">
            <a:solidFill>
              <a:srgbClr val="EC5A2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81578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9E5BBEF0-E11C-4C7E-9A99-6668D89CB6D2}"/>
              </a:ext>
            </a:extLst>
          </p:cNvPr>
          <p:cNvSpPr>
            <a:spLocks noGrp="1"/>
          </p:cNvSpPr>
          <p:nvPr>
            <p:ph type="title"/>
          </p:nvPr>
        </p:nvSpPr>
        <p:spPr>
          <a:xfrm>
            <a:off x="635001" y="400540"/>
            <a:ext cx="10001250" cy="825500"/>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EFAA68A-88C4-45FA-A8E4-D83C1B884F96}"/>
              </a:ext>
            </a:extLst>
          </p:cNvPr>
          <p:cNvSpPr>
            <a:spLocks noGrp="1"/>
          </p:cNvSpPr>
          <p:nvPr>
            <p:ph idx="1"/>
          </p:nvPr>
        </p:nvSpPr>
        <p:spPr>
          <a:xfrm>
            <a:off x="635000" y="1329397"/>
            <a:ext cx="10922000" cy="4654677"/>
          </a:xfrm>
        </p:spPr>
        <p:txBody>
          <a:bodyPr/>
          <a:lstStyle>
            <a:lvl1pPr>
              <a:defRPr b="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a:extLst>
              <a:ext uri="{FF2B5EF4-FFF2-40B4-BE49-F238E27FC236}">
                <a16:creationId xmlns:a16="http://schemas.microsoft.com/office/drawing/2014/main" id="{F6AF6D61-37AE-3FCB-A585-A200D975D7BE}"/>
              </a:ext>
            </a:extLst>
          </p:cNvPr>
          <p:cNvSpPr>
            <a:spLocks noGrp="1"/>
          </p:cNvSpPr>
          <p:nvPr>
            <p:ph type="sldNum" sz="quarter" idx="10"/>
          </p:nvPr>
        </p:nvSpPr>
        <p:spPr/>
        <p:txBody>
          <a:bodyPr/>
          <a:lstStyle/>
          <a:p>
            <a:fld id="{58339581-759F-43B7-B47D-47F906F0E294}" type="slidenum">
              <a:rPr lang="en-US" smtClean="0"/>
              <a:pPr/>
              <a:t>‹#›</a:t>
            </a:fld>
            <a:endParaRPr lang="en-US" dirty="0"/>
          </a:p>
        </p:txBody>
      </p:sp>
      <p:cxnSp>
        <p:nvCxnSpPr>
          <p:cNvPr id="6" name="Straight Connector 5">
            <a:extLst>
              <a:ext uri="{FF2B5EF4-FFF2-40B4-BE49-F238E27FC236}">
                <a16:creationId xmlns:a16="http://schemas.microsoft.com/office/drawing/2014/main" id="{D2875334-1D16-7DB6-F0FD-5A989E419121}"/>
              </a:ext>
              <a:ext uri="{C183D7F6-B498-43B3-948B-1728B52AA6E4}">
                <adec:decorative xmlns:adec="http://schemas.microsoft.com/office/drawing/2017/decorative" val="1"/>
              </a:ext>
            </a:extLst>
          </p:cNvPr>
          <p:cNvCxnSpPr>
            <a:cxnSpLocks/>
          </p:cNvCxnSpPr>
          <p:nvPr userDrawn="1"/>
        </p:nvCxnSpPr>
        <p:spPr>
          <a:xfrm>
            <a:off x="543015" y="1226040"/>
            <a:ext cx="11174064" cy="0"/>
          </a:xfrm>
          <a:prstGeom prst="line">
            <a:avLst/>
          </a:prstGeom>
          <a:ln w="12700">
            <a:solidFill>
              <a:srgbClr val="EC5A2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81578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Transition Slide 1">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B95FE489-255B-2F64-1471-EBA182D07D8C}"/>
              </a:ext>
            </a:extLst>
          </p:cNvPr>
          <p:cNvSpPr>
            <a:spLocks noGrp="1"/>
          </p:cNvSpPr>
          <p:nvPr>
            <p:ph type="ctrTitle" hasCustomPrompt="1"/>
          </p:nvPr>
        </p:nvSpPr>
        <p:spPr>
          <a:xfrm>
            <a:off x="946484" y="3985901"/>
            <a:ext cx="10299032" cy="2379458"/>
          </a:xfrm>
          <a:prstGeom prst="rect">
            <a:avLst/>
          </a:prstGeom>
        </p:spPr>
        <p:txBody>
          <a:bodyPr anchor="ctr">
            <a:normAutofit/>
          </a:bodyPr>
          <a:lstStyle>
            <a:lvl1pPr algn="ctr">
              <a:lnSpc>
                <a:spcPct val="130000"/>
              </a:lnSpc>
              <a:defRPr sz="4700" b="1" baseline="0">
                <a:solidFill>
                  <a:srgbClr val="142850"/>
                </a:solidFill>
                <a:latin typeface="Arial" panose="020B0604020202020204" pitchFamily="34" charset="0"/>
                <a:cs typeface="Arial" panose="020B0604020202020204" pitchFamily="34" charset="0"/>
              </a:defRPr>
            </a:lvl1pPr>
          </a:lstStyle>
          <a:p>
            <a:r>
              <a:rPr lang="en-US" dirty="0"/>
              <a:t>Section/Transition Slide 1</a:t>
            </a:r>
          </a:p>
        </p:txBody>
      </p:sp>
      <p:sp>
        <p:nvSpPr>
          <p:cNvPr id="14" name="Picture Placeholder 9" descr="Add image description">
            <a:extLst>
              <a:ext uri="{FF2B5EF4-FFF2-40B4-BE49-F238E27FC236}">
                <a16:creationId xmlns:a16="http://schemas.microsoft.com/office/drawing/2014/main" id="{509CB15F-F41C-0BC0-5413-49E643214301}"/>
              </a:ext>
            </a:extLst>
          </p:cNvPr>
          <p:cNvSpPr>
            <a:spLocks noGrp="1"/>
          </p:cNvSpPr>
          <p:nvPr>
            <p:ph type="pic" sz="quarter" idx="15"/>
          </p:nvPr>
        </p:nvSpPr>
        <p:spPr>
          <a:xfrm>
            <a:off x="956380" y="2055783"/>
            <a:ext cx="3392999" cy="1712913"/>
          </a:xfrm>
        </p:spPr>
        <p:txBody>
          <a:bodyPr/>
          <a:lstStyle/>
          <a:p>
            <a:r>
              <a:rPr lang="en-US"/>
              <a:t>Click icon to add picture</a:t>
            </a:r>
            <a:endParaRPr lang="en-US" dirty="0"/>
          </a:p>
        </p:txBody>
      </p:sp>
      <p:sp>
        <p:nvSpPr>
          <p:cNvPr id="15" name="Picture Placeholder 9" descr="Add image description">
            <a:extLst>
              <a:ext uri="{FF2B5EF4-FFF2-40B4-BE49-F238E27FC236}">
                <a16:creationId xmlns:a16="http://schemas.microsoft.com/office/drawing/2014/main" id="{09DC628C-DC25-BF64-56A6-A9B05019E16C}"/>
              </a:ext>
            </a:extLst>
          </p:cNvPr>
          <p:cNvSpPr>
            <a:spLocks noGrp="1"/>
          </p:cNvSpPr>
          <p:nvPr>
            <p:ph type="pic" sz="quarter" idx="16"/>
          </p:nvPr>
        </p:nvSpPr>
        <p:spPr>
          <a:xfrm>
            <a:off x="4398941" y="2056022"/>
            <a:ext cx="3392999" cy="1712913"/>
          </a:xfrm>
        </p:spPr>
        <p:txBody>
          <a:bodyPr/>
          <a:lstStyle/>
          <a:p>
            <a:r>
              <a:rPr lang="en-US"/>
              <a:t>Click icon to add picture</a:t>
            </a:r>
          </a:p>
        </p:txBody>
      </p:sp>
      <p:sp>
        <p:nvSpPr>
          <p:cNvPr id="16" name="Picture Placeholder 9" descr="Add image description">
            <a:extLst>
              <a:ext uri="{FF2B5EF4-FFF2-40B4-BE49-F238E27FC236}">
                <a16:creationId xmlns:a16="http://schemas.microsoft.com/office/drawing/2014/main" id="{ACA2A5F4-FE2E-7744-DE6C-DD413AA81BE2}"/>
              </a:ext>
            </a:extLst>
          </p:cNvPr>
          <p:cNvSpPr>
            <a:spLocks noGrp="1"/>
          </p:cNvSpPr>
          <p:nvPr>
            <p:ph type="pic" sz="quarter" idx="17"/>
          </p:nvPr>
        </p:nvSpPr>
        <p:spPr>
          <a:xfrm>
            <a:off x="7841502" y="2056260"/>
            <a:ext cx="3392999" cy="1712913"/>
          </a:xfrm>
        </p:spPr>
        <p:txBody>
          <a:bodyPr/>
          <a:lstStyle/>
          <a:p>
            <a:r>
              <a:rPr lang="en-US"/>
              <a:t>Click icon to add picture</a:t>
            </a:r>
            <a:endParaRPr lang="en-US" dirty="0"/>
          </a:p>
        </p:txBody>
      </p:sp>
      <p:pic>
        <p:nvPicPr>
          <p:cNvPr id="7" name="Picture 6" descr="Oregon Health Authority Logo">
            <a:extLst>
              <a:ext uri="{FF2B5EF4-FFF2-40B4-BE49-F238E27FC236}">
                <a16:creationId xmlns:a16="http://schemas.microsoft.com/office/drawing/2014/main" id="{23FF35BD-9A83-E913-5004-F5A49332736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55917" y="619897"/>
            <a:ext cx="3042068" cy="996370"/>
          </a:xfrm>
          <a:prstGeom prst="rect">
            <a:avLst/>
          </a:prstGeom>
        </p:spPr>
      </p:pic>
      <p:sp>
        <p:nvSpPr>
          <p:cNvPr id="2" name="Slide Number Placeholder 1">
            <a:extLst>
              <a:ext uri="{FF2B5EF4-FFF2-40B4-BE49-F238E27FC236}">
                <a16:creationId xmlns:a16="http://schemas.microsoft.com/office/drawing/2014/main" id="{B2875CDC-4DCE-C088-CD99-85F7FFF4DABE}"/>
              </a:ext>
            </a:extLst>
          </p:cNvPr>
          <p:cNvSpPr>
            <a:spLocks noGrp="1"/>
          </p:cNvSpPr>
          <p:nvPr>
            <p:ph type="sldNum" sz="quarter" idx="18"/>
          </p:nvPr>
        </p:nvSpPr>
        <p:spPr/>
        <p:txBody>
          <a:bodyPr/>
          <a:lstStyle/>
          <a:p>
            <a:fld id="{58339581-759F-43B7-B47D-47F906F0E294}" type="slidenum">
              <a:rPr lang="en-US" smtClean="0"/>
              <a:pPr/>
              <a:t>‹#›</a:t>
            </a:fld>
            <a:endParaRPr lang="en-US" dirty="0"/>
          </a:p>
        </p:txBody>
      </p:sp>
      <p:sp>
        <p:nvSpPr>
          <p:cNvPr id="4" name="Freeform: Shape 3">
            <a:extLst>
              <a:ext uri="{FF2B5EF4-FFF2-40B4-BE49-F238E27FC236}">
                <a16:creationId xmlns:a16="http://schemas.microsoft.com/office/drawing/2014/main" id="{9753263D-1FF9-B4E5-81A0-BE4658180388}"/>
              </a:ext>
              <a:ext uri="{C183D7F6-B498-43B3-948B-1728B52AA6E4}">
                <adec:decorative xmlns:adec="http://schemas.microsoft.com/office/drawing/2017/decorative" val="1"/>
              </a:ext>
            </a:extLst>
          </p:cNvPr>
          <p:cNvSpPr/>
          <p:nvPr userDrawn="1"/>
        </p:nvSpPr>
        <p:spPr>
          <a:xfrm>
            <a:off x="1" y="1069495"/>
            <a:ext cx="12191999" cy="533401"/>
          </a:xfrm>
          <a:custGeom>
            <a:avLst/>
            <a:gdLst>
              <a:gd name="connsiteX0" fmla="*/ 7778841 w 12191999"/>
              <a:gd name="connsiteY0" fmla="*/ 0 h 533401"/>
              <a:gd name="connsiteX1" fmla="*/ 12191999 w 12191999"/>
              <a:gd name="connsiteY1" fmla="*/ 0 h 533401"/>
              <a:gd name="connsiteX2" fmla="*/ 12191999 w 12191999"/>
              <a:gd name="connsiteY2" fmla="*/ 533401 h 533401"/>
              <a:gd name="connsiteX3" fmla="*/ 7730753 w 12191999"/>
              <a:gd name="connsiteY3" fmla="*/ 533401 h 533401"/>
              <a:gd name="connsiteX4" fmla="*/ 7744993 w 12191999"/>
              <a:gd name="connsiteY4" fmla="*/ 507166 h 533401"/>
              <a:gd name="connsiteX5" fmla="*/ 7807196 w 12191999"/>
              <a:gd name="connsiteY5" fmla="*/ 199064 h 533401"/>
              <a:gd name="connsiteX6" fmla="*/ 7791115 w 12191999"/>
              <a:gd name="connsiteY6" fmla="*/ 39542 h 533401"/>
              <a:gd name="connsiteX7" fmla="*/ 0 w 12191999"/>
              <a:gd name="connsiteY7" fmla="*/ 0 h 533401"/>
              <a:gd name="connsiteX8" fmla="*/ 4441397 w 12191999"/>
              <a:gd name="connsiteY8" fmla="*/ 0 h 533401"/>
              <a:gd name="connsiteX9" fmla="*/ 4429123 w 12191999"/>
              <a:gd name="connsiteY9" fmla="*/ 39542 h 533401"/>
              <a:gd name="connsiteX10" fmla="*/ 4413041 w 12191999"/>
              <a:gd name="connsiteY10" fmla="*/ 199064 h 533401"/>
              <a:gd name="connsiteX11" fmla="*/ 4475244 w 12191999"/>
              <a:gd name="connsiteY11" fmla="*/ 507166 h 533401"/>
              <a:gd name="connsiteX12" fmla="*/ 4489484 w 12191999"/>
              <a:gd name="connsiteY12" fmla="*/ 533401 h 533401"/>
              <a:gd name="connsiteX13" fmla="*/ 0 w 12191999"/>
              <a:gd name="connsiteY13" fmla="*/ 533401 h 533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191999" h="533401">
                <a:moveTo>
                  <a:pt x="7778841" y="0"/>
                </a:moveTo>
                <a:lnTo>
                  <a:pt x="12191999" y="0"/>
                </a:lnTo>
                <a:lnTo>
                  <a:pt x="12191999" y="533401"/>
                </a:lnTo>
                <a:lnTo>
                  <a:pt x="7730753" y="533401"/>
                </a:lnTo>
                <a:lnTo>
                  <a:pt x="7744993" y="507166"/>
                </a:lnTo>
                <a:cubicBezTo>
                  <a:pt x="7785047" y="412468"/>
                  <a:pt x="7807196" y="308353"/>
                  <a:pt x="7807196" y="199064"/>
                </a:cubicBezTo>
                <a:cubicBezTo>
                  <a:pt x="7807196" y="144420"/>
                  <a:pt x="7801659" y="91069"/>
                  <a:pt x="7791115" y="39542"/>
                </a:cubicBezTo>
                <a:close/>
                <a:moveTo>
                  <a:pt x="0" y="0"/>
                </a:moveTo>
                <a:lnTo>
                  <a:pt x="4441397" y="0"/>
                </a:lnTo>
                <a:lnTo>
                  <a:pt x="4429123" y="39542"/>
                </a:lnTo>
                <a:cubicBezTo>
                  <a:pt x="4418579" y="91069"/>
                  <a:pt x="4413041" y="144420"/>
                  <a:pt x="4413041" y="199064"/>
                </a:cubicBezTo>
                <a:cubicBezTo>
                  <a:pt x="4413041" y="308353"/>
                  <a:pt x="4435190" y="412468"/>
                  <a:pt x="4475244" y="507166"/>
                </a:cubicBezTo>
                <a:lnTo>
                  <a:pt x="4489484" y="533401"/>
                </a:lnTo>
                <a:lnTo>
                  <a:pt x="0" y="533401"/>
                </a:lnTo>
                <a:close/>
              </a:path>
            </a:pathLst>
          </a:custGeom>
          <a:solidFill>
            <a:srgbClr val="06427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000" dirty="0" err="1"/>
          </a:p>
        </p:txBody>
      </p:sp>
    </p:spTree>
    <p:extLst>
      <p:ext uri="{BB962C8B-B14F-4D97-AF65-F5344CB8AC3E}">
        <p14:creationId xmlns:p14="http://schemas.microsoft.com/office/powerpoint/2010/main" val="2741237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Transition Slide 2">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DEC50667-808E-ACC9-B3BD-E4713FBB29F0}"/>
              </a:ext>
            </a:extLst>
          </p:cNvPr>
          <p:cNvSpPr>
            <a:spLocks noGrp="1"/>
          </p:cNvSpPr>
          <p:nvPr>
            <p:ph type="ctrTitle" hasCustomPrompt="1"/>
          </p:nvPr>
        </p:nvSpPr>
        <p:spPr>
          <a:xfrm>
            <a:off x="946484" y="3413938"/>
            <a:ext cx="10299032" cy="2533433"/>
          </a:xfrm>
          <a:prstGeom prst="rect">
            <a:avLst/>
          </a:prstGeom>
        </p:spPr>
        <p:txBody>
          <a:bodyPr anchor="ctr">
            <a:normAutofit/>
          </a:bodyPr>
          <a:lstStyle>
            <a:lvl1pPr algn="ctr">
              <a:lnSpc>
                <a:spcPct val="130000"/>
              </a:lnSpc>
              <a:defRPr sz="4700" b="1" baseline="0">
                <a:solidFill>
                  <a:srgbClr val="142850"/>
                </a:solidFill>
                <a:latin typeface="Arial" panose="020B0604020202020204" pitchFamily="34" charset="0"/>
                <a:cs typeface="Arial" panose="020B0604020202020204" pitchFamily="34" charset="0"/>
              </a:defRPr>
            </a:lvl1pPr>
          </a:lstStyle>
          <a:p>
            <a:r>
              <a:rPr lang="en-US" dirty="0"/>
              <a:t>Section/Transition Slide 2</a:t>
            </a:r>
          </a:p>
        </p:txBody>
      </p:sp>
      <p:pic>
        <p:nvPicPr>
          <p:cNvPr id="8" name="Picture 7" descr="Oregon Health Authority Logo">
            <a:extLst>
              <a:ext uri="{FF2B5EF4-FFF2-40B4-BE49-F238E27FC236}">
                <a16:creationId xmlns:a16="http://schemas.microsoft.com/office/drawing/2014/main" id="{900FDBF4-91EE-4271-1C49-F05CE21769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4911" y="925681"/>
            <a:ext cx="5342130" cy="1749710"/>
          </a:xfrm>
          <a:prstGeom prst="rect">
            <a:avLst/>
          </a:prstGeom>
        </p:spPr>
      </p:pic>
      <p:sp>
        <p:nvSpPr>
          <p:cNvPr id="2" name="Slide Number Placeholder 1">
            <a:extLst>
              <a:ext uri="{FF2B5EF4-FFF2-40B4-BE49-F238E27FC236}">
                <a16:creationId xmlns:a16="http://schemas.microsoft.com/office/drawing/2014/main" id="{6B026B29-4A8A-C616-41AC-00F0855302DC}"/>
              </a:ext>
            </a:extLst>
          </p:cNvPr>
          <p:cNvSpPr>
            <a:spLocks noGrp="1"/>
          </p:cNvSpPr>
          <p:nvPr>
            <p:ph type="sldNum" sz="quarter" idx="10"/>
          </p:nvPr>
        </p:nvSpPr>
        <p:spPr/>
        <p:txBody>
          <a:bodyPr/>
          <a:lstStyle/>
          <a:p>
            <a:fld id="{58339581-759F-43B7-B47D-47F906F0E294}" type="slidenum">
              <a:rPr lang="en-US" smtClean="0"/>
              <a:pPr/>
              <a:t>‹#›</a:t>
            </a:fld>
            <a:endParaRPr lang="en-US" dirty="0"/>
          </a:p>
        </p:txBody>
      </p:sp>
      <p:sp>
        <p:nvSpPr>
          <p:cNvPr id="7" name="Freeform: Shape 6">
            <a:extLst>
              <a:ext uri="{FF2B5EF4-FFF2-40B4-BE49-F238E27FC236}">
                <a16:creationId xmlns:a16="http://schemas.microsoft.com/office/drawing/2014/main" id="{EFCC09E6-FD23-1D3A-6232-CC56144BD46E}"/>
              </a:ext>
              <a:ext uri="{C183D7F6-B498-43B3-948B-1728B52AA6E4}">
                <adec:decorative xmlns:adec="http://schemas.microsoft.com/office/drawing/2017/decorative" val="1"/>
              </a:ext>
            </a:extLst>
          </p:cNvPr>
          <p:cNvSpPr/>
          <p:nvPr userDrawn="1"/>
        </p:nvSpPr>
        <p:spPr>
          <a:xfrm>
            <a:off x="-737" y="1714801"/>
            <a:ext cx="12192737" cy="933949"/>
          </a:xfrm>
          <a:custGeom>
            <a:avLst/>
            <a:gdLst>
              <a:gd name="connsiteX0" fmla="*/ 9151699 w 12192000"/>
              <a:gd name="connsiteY0" fmla="*/ 0 h 931130"/>
              <a:gd name="connsiteX1" fmla="*/ 12192000 w 12192000"/>
              <a:gd name="connsiteY1" fmla="*/ 0 h 931130"/>
              <a:gd name="connsiteX2" fmla="*/ 12192000 w 12192000"/>
              <a:gd name="connsiteY2" fmla="*/ 931130 h 931130"/>
              <a:gd name="connsiteX3" fmla="*/ 9079495 w 12192000"/>
              <a:gd name="connsiteY3" fmla="*/ 931130 h 931130"/>
              <a:gd name="connsiteX4" fmla="*/ 9092191 w 12192000"/>
              <a:gd name="connsiteY4" fmla="*/ 904776 h 931130"/>
              <a:gd name="connsiteX5" fmla="*/ 9202875 w 12192000"/>
              <a:gd name="connsiteY5" fmla="*/ 356536 h 931130"/>
              <a:gd name="connsiteX6" fmla="*/ 9174260 w 12192000"/>
              <a:gd name="connsiteY6" fmla="*/ 72680 h 931130"/>
              <a:gd name="connsiteX7" fmla="*/ 0 w 12192000"/>
              <a:gd name="connsiteY7" fmla="*/ 0 h 931130"/>
              <a:gd name="connsiteX8" fmla="*/ 3213648 w 12192000"/>
              <a:gd name="connsiteY8" fmla="*/ 0 h 931130"/>
              <a:gd name="connsiteX9" fmla="*/ 3191086 w 12192000"/>
              <a:gd name="connsiteY9" fmla="*/ 72680 h 931130"/>
              <a:gd name="connsiteX10" fmla="*/ 3162471 w 12192000"/>
              <a:gd name="connsiteY10" fmla="*/ 356536 h 931130"/>
              <a:gd name="connsiteX11" fmla="*/ 3273156 w 12192000"/>
              <a:gd name="connsiteY11" fmla="*/ 904776 h 931130"/>
              <a:gd name="connsiteX12" fmla="*/ 3285851 w 12192000"/>
              <a:gd name="connsiteY12" fmla="*/ 931130 h 931130"/>
              <a:gd name="connsiteX13" fmla="*/ 0 w 12192000"/>
              <a:gd name="connsiteY13" fmla="*/ 931130 h 931130"/>
              <a:gd name="connsiteX0" fmla="*/ 9151699 w 12192000"/>
              <a:gd name="connsiteY0" fmla="*/ 6350 h 937480"/>
              <a:gd name="connsiteX1" fmla="*/ 12192000 w 12192000"/>
              <a:gd name="connsiteY1" fmla="*/ 6350 h 937480"/>
              <a:gd name="connsiteX2" fmla="*/ 12192000 w 12192000"/>
              <a:gd name="connsiteY2" fmla="*/ 937480 h 937480"/>
              <a:gd name="connsiteX3" fmla="*/ 9079495 w 12192000"/>
              <a:gd name="connsiteY3" fmla="*/ 937480 h 937480"/>
              <a:gd name="connsiteX4" fmla="*/ 9092191 w 12192000"/>
              <a:gd name="connsiteY4" fmla="*/ 911126 h 937480"/>
              <a:gd name="connsiteX5" fmla="*/ 9202875 w 12192000"/>
              <a:gd name="connsiteY5" fmla="*/ 362886 h 937480"/>
              <a:gd name="connsiteX6" fmla="*/ 9174260 w 12192000"/>
              <a:gd name="connsiteY6" fmla="*/ 79030 h 937480"/>
              <a:gd name="connsiteX7" fmla="*/ 9151699 w 12192000"/>
              <a:gd name="connsiteY7" fmla="*/ 6350 h 937480"/>
              <a:gd name="connsiteX8" fmla="*/ 38100 w 12192000"/>
              <a:gd name="connsiteY8" fmla="*/ 0 h 937480"/>
              <a:gd name="connsiteX9" fmla="*/ 3213648 w 12192000"/>
              <a:gd name="connsiteY9" fmla="*/ 6350 h 937480"/>
              <a:gd name="connsiteX10" fmla="*/ 3191086 w 12192000"/>
              <a:gd name="connsiteY10" fmla="*/ 79030 h 937480"/>
              <a:gd name="connsiteX11" fmla="*/ 3162471 w 12192000"/>
              <a:gd name="connsiteY11" fmla="*/ 362886 h 937480"/>
              <a:gd name="connsiteX12" fmla="*/ 3273156 w 12192000"/>
              <a:gd name="connsiteY12" fmla="*/ 911126 h 937480"/>
              <a:gd name="connsiteX13" fmla="*/ 3285851 w 12192000"/>
              <a:gd name="connsiteY13" fmla="*/ 937480 h 937480"/>
              <a:gd name="connsiteX14" fmla="*/ 0 w 12192000"/>
              <a:gd name="connsiteY14" fmla="*/ 937480 h 937480"/>
              <a:gd name="connsiteX15" fmla="*/ 38100 w 12192000"/>
              <a:gd name="connsiteY15" fmla="*/ 0 h 937480"/>
              <a:gd name="connsiteX0" fmla="*/ 9113599 w 12153900"/>
              <a:gd name="connsiteY0" fmla="*/ 6350 h 937480"/>
              <a:gd name="connsiteX1" fmla="*/ 12153900 w 12153900"/>
              <a:gd name="connsiteY1" fmla="*/ 6350 h 937480"/>
              <a:gd name="connsiteX2" fmla="*/ 12153900 w 12153900"/>
              <a:gd name="connsiteY2" fmla="*/ 937480 h 937480"/>
              <a:gd name="connsiteX3" fmla="*/ 9041395 w 12153900"/>
              <a:gd name="connsiteY3" fmla="*/ 937480 h 937480"/>
              <a:gd name="connsiteX4" fmla="*/ 9054091 w 12153900"/>
              <a:gd name="connsiteY4" fmla="*/ 911126 h 937480"/>
              <a:gd name="connsiteX5" fmla="*/ 9164775 w 12153900"/>
              <a:gd name="connsiteY5" fmla="*/ 362886 h 937480"/>
              <a:gd name="connsiteX6" fmla="*/ 9136160 w 12153900"/>
              <a:gd name="connsiteY6" fmla="*/ 79030 h 937480"/>
              <a:gd name="connsiteX7" fmla="*/ 9113599 w 12153900"/>
              <a:gd name="connsiteY7" fmla="*/ 6350 h 937480"/>
              <a:gd name="connsiteX8" fmla="*/ 0 w 12153900"/>
              <a:gd name="connsiteY8" fmla="*/ 0 h 937480"/>
              <a:gd name="connsiteX9" fmla="*/ 3175548 w 12153900"/>
              <a:gd name="connsiteY9" fmla="*/ 6350 h 937480"/>
              <a:gd name="connsiteX10" fmla="*/ 3152986 w 12153900"/>
              <a:gd name="connsiteY10" fmla="*/ 79030 h 937480"/>
              <a:gd name="connsiteX11" fmla="*/ 3124371 w 12153900"/>
              <a:gd name="connsiteY11" fmla="*/ 362886 h 937480"/>
              <a:gd name="connsiteX12" fmla="*/ 3235056 w 12153900"/>
              <a:gd name="connsiteY12" fmla="*/ 911126 h 937480"/>
              <a:gd name="connsiteX13" fmla="*/ 3247751 w 12153900"/>
              <a:gd name="connsiteY13" fmla="*/ 937480 h 937480"/>
              <a:gd name="connsiteX14" fmla="*/ 12700 w 12153900"/>
              <a:gd name="connsiteY14" fmla="*/ 931130 h 937480"/>
              <a:gd name="connsiteX15" fmla="*/ 0 w 12153900"/>
              <a:gd name="connsiteY15" fmla="*/ 0 h 937480"/>
              <a:gd name="connsiteX0" fmla="*/ 9119949 w 12160250"/>
              <a:gd name="connsiteY0" fmla="*/ 6350 h 937480"/>
              <a:gd name="connsiteX1" fmla="*/ 12160250 w 12160250"/>
              <a:gd name="connsiteY1" fmla="*/ 6350 h 937480"/>
              <a:gd name="connsiteX2" fmla="*/ 12160250 w 12160250"/>
              <a:gd name="connsiteY2" fmla="*/ 937480 h 937480"/>
              <a:gd name="connsiteX3" fmla="*/ 9047745 w 12160250"/>
              <a:gd name="connsiteY3" fmla="*/ 937480 h 937480"/>
              <a:gd name="connsiteX4" fmla="*/ 9060441 w 12160250"/>
              <a:gd name="connsiteY4" fmla="*/ 911126 h 937480"/>
              <a:gd name="connsiteX5" fmla="*/ 9171125 w 12160250"/>
              <a:gd name="connsiteY5" fmla="*/ 362886 h 937480"/>
              <a:gd name="connsiteX6" fmla="*/ 9142510 w 12160250"/>
              <a:gd name="connsiteY6" fmla="*/ 79030 h 937480"/>
              <a:gd name="connsiteX7" fmla="*/ 9119949 w 12160250"/>
              <a:gd name="connsiteY7" fmla="*/ 6350 h 937480"/>
              <a:gd name="connsiteX8" fmla="*/ 6350 w 12160250"/>
              <a:gd name="connsiteY8" fmla="*/ 0 h 937480"/>
              <a:gd name="connsiteX9" fmla="*/ 3181898 w 12160250"/>
              <a:gd name="connsiteY9" fmla="*/ 6350 h 937480"/>
              <a:gd name="connsiteX10" fmla="*/ 3159336 w 12160250"/>
              <a:gd name="connsiteY10" fmla="*/ 79030 h 937480"/>
              <a:gd name="connsiteX11" fmla="*/ 3130721 w 12160250"/>
              <a:gd name="connsiteY11" fmla="*/ 362886 h 937480"/>
              <a:gd name="connsiteX12" fmla="*/ 3241406 w 12160250"/>
              <a:gd name="connsiteY12" fmla="*/ 911126 h 937480"/>
              <a:gd name="connsiteX13" fmla="*/ 3254101 w 12160250"/>
              <a:gd name="connsiteY13" fmla="*/ 937480 h 937480"/>
              <a:gd name="connsiteX14" fmla="*/ 0 w 12160250"/>
              <a:gd name="connsiteY14" fmla="*/ 931130 h 937480"/>
              <a:gd name="connsiteX15" fmla="*/ 6350 w 12160250"/>
              <a:gd name="connsiteY15" fmla="*/ 0 h 937480"/>
              <a:gd name="connsiteX0" fmla="*/ 9127722 w 12168023"/>
              <a:gd name="connsiteY0" fmla="*/ 2819 h 933949"/>
              <a:gd name="connsiteX1" fmla="*/ 12168023 w 12168023"/>
              <a:gd name="connsiteY1" fmla="*/ 2819 h 933949"/>
              <a:gd name="connsiteX2" fmla="*/ 12168023 w 12168023"/>
              <a:gd name="connsiteY2" fmla="*/ 933949 h 933949"/>
              <a:gd name="connsiteX3" fmla="*/ 9055518 w 12168023"/>
              <a:gd name="connsiteY3" fmla="*/ 933949 h 933949"/>
              <a:gd name="connsiteX4" fmla="*/ 9068214 w 12168023"/>
              <a:gd name="connsiteY4" fmla="*/ 907595 h 933949"/>
              <a:gd name="connsiteX5" fmla="*/ 9178898 w 12168023"/>
              <a:gd name="connsiteY5" fmla="*/ 359355 h 933949"/>
              <a:gd name="connsiteX6" fmla="*/ 9150283 w 12168023"/>
              <a:gd name="connsiteY6" fmla="*/ 75499 h 933949"/>
              <a:gd name="connsiteX7" fmla="*/ 9127722 w 12168023"/>
              <a:gd name="connsiteY7" fmla="*/ 2819 h 933949"/>
              <a:gd name="connsiteX8" fmla="*/ 0 w 12168023"/>
              <a:gd name="connsiteY8" fmla="*/ 0 h 933949"/>
              <a:gd name="connsiteX9" fmla="*/ 3189671 w 12168023"/>
              <a:gd name="connsiteY9" fmla="*/ 2819 h 933949"/>
              <a:gd name="connsiteX10" fmla="*/ 3167109 w 12168023"/>
              <a:gd name="connsiteY10" fmla="*/ 75499 h 933949"/>
              <a:gd name="connsiteX11" fmla="*/ 3138494 w 12168023"/>
              <a:gd name="connsiteY11" fmla="*/ 359355 h 933949"/>
              <a:gd name="connsiteX12" fmla="*/ 3249179 w 12168023"/>
              <a:gd name="connsiteY12" fmla="*/ 907595 h 933949"/>
              <a:gd name="connsiteX13" fmla="*/ 3261874 w 12168023"/>
              <a:gd name="connsiteY13" fmla="*/ 933949 h 933949"/>
              <a:gd name="connsiteX14" fmla="*/ 7773 w 12168023"/>
              <a:gd name="connsiteY14" fmla="*/ 927599 h 933949"/>
              <a:gd name="connsiteX15" fmla="*/ 0 w 12168023"/>
              <a:gd name="connsiteY15" fmla="*/ 0 h 933949"/>
              <a:gd name="connsiteX0" fmla="*/ 9120661 w 12160962"/>
              <a:gd name="connsiteY0" fmla="*/ 2819 h 933949"/>
              <a:gd name="connsiteX1" fmla="*/ 12160962 w 12160962"/>
              <a:gd name="connsiteY1" fmla="*/ 2819 h 933949"/>
              <a:gd name="connsiteX2" fmla="*/ 12160962 w 12160962"/>
              <a:gd name="connsiteY2" fmla="*/ 933949 h 933949"/>
              <a:gd name="connsiteX3" fmla="*/ 9048457 w 12160962"/>
              <a:gd name="connsiteY3" fmla="*/ 933949 h 933949"/>
              <a:gd name="connsiteX4" fmla="*/ 9061153 w 12160962"/>
              <a:gd name="connsiteY4" fmla="*/ 907595 h 933949"/>
              <a:gd name="connsiteX5" fmla="*/ 9171837 w 12160962"/>
              <a:gd name="connsiteY5" fmla="*/ 359355 h 933949"/>
              <a:gd name="connsiteX6" fmla="*/ 9143222 w 12160962"/>
              <a:gd name="connsiteY6" fmla="*/ 75499 h 933949"/>
              <a:gd name="connsiteX7" fmla="*/ 9120661 w 12160962"/>
              <a:gd name="connsiteY7" fmla="*/ 2819 h 933949"/>
              <a:gd name="connsiteX8" fmla="*/ 0 w 12160962"/>
              <a:gd name="connsiteY8" fmla="*/ 0 h 933949"/>
              <a:gd name="connsiteX9" fmla="*/ 3182610 w 12160962"/>
              <a:gd name="connsiteY9" fmla="*/ 2819 h 933949"/>
              <a:gd name="connsiteX10" fmla="*/ 3160048 w 12160962"/>
              <a:gd name="connsiteY10" fmla="*/ 75499 h 933949"/>
              <a:gd name="connsiteX11" fmla="*/ 3131433 w 12160962"/>
              <a:gd name="connsiteY11" fmla="*/ 359355 h 933949"/>
              <a:gd name="connsiteX12" fmla="*/ 3242118 w 12160962"/>
              <a:gd name="connsiteY12" fmla="*/ 907595 h 933949"/>
              <a:gd name="connsiteX13" fmla="*/ 3254813 w 12160962"/>
              <a:gd name="connsiteY13" fmla="*/ 933949 h 933949"/>
              <a:gd name="connsiteX14" fmla="*/ 712 w 12160962"/>
              <a:gd name="connsiteY14" fmla="*/ 927599 h 933949"/>
              <a:gd name="connsiteX15" fmla="*/ 0 w 12160962"/>
              <a:gd name="connsiteY15" fmla="*/ 0 h 933949"/>
              <a:gd name="connsiteX0" fmla="*/ 9120661 w 12192737"/>
              <a:gd name="connsiteY0" fmla="*/ 2819 h 933949"/>
              <a:gd name="connsiteX1" fmla="*/ 12192737 w 12192737"/>
              <a:gd name="connsiteY1" fmla="*/ 2819 h 933949"/>
              <a:gd name="connsiteX2" fmla="*/ 12160962 w 12192737"/>
              <a:gd name="connsiteY2" fmla="*/ 933949 h 933949"/>
              <a:gd name="connsiteX3" fmla="*/ 9048457 w 12192737"/>
              <a:gd name="connsiteY3" fmla="*/ 933949 h 933949"/>
              <a:gd name="connsiteX4" fmla="*/ 9061153 w 12192737"/>
              <a:gd name="connsiteY4" fmla="*/ 907595 h 933949"/>
              <a:gd name="connsiteX5" fmla="*/ 9171837 w 12192737"/>
              <a:gd name="connsiteY5" fmla="*/ 359355 h 933949"/>
              <a:gd name="connsiteX6" fmla="*/ 9143222 w 12192737"/>
              <a:gd name="connsiteY6" fmla="*/ 75499 h 933949"/>
              <a:gd name="connsiteX7" fmla="*/ 9120661 w 12192737"/>
              <a:gd name="connsiteY7" fmla="*/ 2819 h 933949"/>
              <a:gd name="connsiteX8" fmla="*/ 0 w 12192737"/>
              <a:gd name="connsiteY8" fmla="*/ 0 h 933949"/>
              <a:gd name="connsiteX9" fmla="*/ 3182610 w 12192737"/>
              <a:gd name="connsiteY9" fmla="*/ 2819 h 933949"/>
              <a:gd name="connsiteX10" fmla="*/ 3160048 w 12192737"/>
              <a:gd name="connsiteY10" fmla="*/ 75499 h 933949"/>
              <a:gd name="connsiteX11" fmla="*/ 3131433 w 12192737"/>
              <a:gd name="connsiteY11" fmla="*/ 359355 h 933949"/>
              <a:gd name="connsiteX12" fmla="*/ 3242118 w 12192737"/>
              <a:gd name="connsiteY12" fmla="*/ 907595 h 933949"/>
              <a:gd name="connsiteX13" fmla="*/ 3254813 w 12192737"/>
              <a:gd name="connsiteY13" fmla="*/ 933949 h 933949"/>
              <a:gd name="connsiteX14" fmla="*/ 712 w 12192737"/>
              <a:gd name="connsiteY14" fmla="*/ 927599 h 933949"/>
              <a:gd name="connsiteX15" fmla="*/ 0 w 12192737"/>
              <a:gd name="connsiteY15" fmla="*/ 0 h 933949"/>
              <a:gd name="connsiteX0" fmla="*/ 9120661 w 12192737"/>
              <a:gd name="connsiteY0" fmla="*/ 2819 h 933949"/>
              <a:gd name="connsiteX1" fmla="*/ 12192737 w 12192737"/>
              <a:gd name="connsiteY1" fmla="*/ 2819 h 933949"/>
              <a:gd name="connsiteX2" fmla="*/ 12189206 w 12192737"/>
              <a:gd name="connsiteY2" fmla="*/ 933949 h 933949"/>
              <a:gd name="connsiteX3" fmla="*/ 9048457 w 12192737"/>
              <a:gd name="connsiteY3" fmla="*/ 933949 h 933949"/>
              <a:gd name="connsiteX4" fmla="*/ 9061153 w 12192737"/>
              <a:gd name="connsiteY4" fmla="*/ 907595 h 933949"/>
              <a:gd name="connsiteX5" fmla="*/ 9171837 w 12192737"/>
              <a:gd name="connsiteY5" fmla="*/ 359355 h 933949"/>
              <a:gd name="connsiteX6" fmla="*/ 9143222 w 12192737"/>
              <a:gd name="connsiteY6" fmla="*/ 75499 h 933949"/>
              <a:gd name="connsiteX7" fmla="*/ 9120661 w 12192737"/>
              <a:gd name="connsiteY7" fmla="*/ 2819 h 933949"/>
              <a:gd name="connsiteX8" fmla="*/ 0 w 12192737"/>
              <a:gd name="connsiteY8" fmla="*/ 0 h 933949"/>
              <a:gd name="connsiteX9" fmla="*/ 3182610 w 12192737"/>
              <a:gd name="connsiteY9" fmla="*/ 2819 h 933949"/>
              <a:gd name="connsiteX10" fmla="*/ 3160048 w 12192737"/>
              <a:gd name="connsiteY10" fmla="*/ 75499 h 933949"/>
              <a:gd name="connsiteX11" fmla="*/ 3131433 w 12192737"/>
              <a:gd name="connsiteY11" fmla="*/ 359355 h 933949"/>
              <a:gd name="connsiteX12" fmla="*/ 3242118 w 12192737"/>
              <a:gd name="connsiteY12" fmla="*/ 907595 h 933949"/>
              <a:gd name="connsiteX13" fmla="*/ 3254813 w 12192737"/>
              <a:gd name="connsiteY13" fmla="*/ 933949 h 933949"/>
              <a:gd name="connsiteX14" fmla="*/ 712 w 12192737"/>
              <a:gd name="connsiteY14" fmla="*/ 927599 h 933949"/>
              <a:gd name="connsiteX15" fmla="*/ 0 w 12192737"/>
              <a:gd name="connsiteY15" fmla="*/ 0 h 933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192737" h="933949">
                <a:moveTo>
                  <a:pt x="9120661" y="2819"/>
                </a:moveTo>
                <a:lnTo>
                  <a:pt x="12192737" y="2819"/>
                </a:lnTo>
                <a:lnTo>
                  <a:pt x="12189206" y="933949"/>
                </a:lnTo>
                <a:lnTo>
                  <a:pt x="9048457" y="933949"/>
                </a:lnTo>
                <a:lnTo>
                  <a:pt x="9061153" y="907595"/>
                </a:lnTo>
                <a:cubicBezTo>
                  <a:pt x="9132425" y="739088"/>
                  <a:pt x="9171837" y="553824"/>
                  <a:pt x="9171837" y="359355"/>
                </a:cubicBezTo>
                <a:cubicBezTo>
                  <a:pt x="9171837" y="262121"/>
                  <a:pt x="9161984" y="167187"/>
                  <a:pt x="9143222" y="75499"/>
                </a:cubicBezTo>
                <a:lnTo>
                  <a:pt x="9120661" y="2819"/>
                </a:lnTo>
                <a:close/>
                <a:moveTo>
                  <a:pt x="0" y="0"/>
                </a:moveTo>
                <a:lnTo>
                  <a:pt x="3182610" y="2819"/>
                </a:lnTo>
                <a:lnTo>
                  <a:pt x="3160048" y="75499"/>
                </a:lnTo>
                <a:cubicBezTo>
                  <a:pt x="3141286" y="167187"/>
                  <a:pt x="3131433" y="262121"/>
                  <a:pt x="3131433" y="359355"/>
                </a:cubicBezTo>
                <a:cubicBezTo>
                  <a:pt x="3131433" y="553824"/>
                  <a:pt x="3170845" y="739088"/>
                  <a:pt x="3242118" y="907595"/>
                </a:cubicBezTo>
                <a:lnTo>
                  <a:pt x="3254813" y="933949"/>
                </a:lnTo>
                <a:lnTo>
                  <a:pt x="712" y="927599"/>
                </a:lnTo>
                <a:cubicBezTo>
                  <a:pt x="712" y="617222"/>
                  <a:pt x="0" y="310377"/>
                  <a:pt x="0" y="0"/>
                </a:cubicBezTo>
                <a:close/>
              </a:path>
            </a:pathLst>
          </a:custGeom>
          <a:solidFill>
            <a:srgbClr val="06427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err="1"/>
          </a:p>
        </p:txBody>
      </p:sp>
    </p:spTree>
    <p:extLst>
      <p:ext uri="{BB962C8B-B14F-4D97-AF65-F5344CB8AC3E}">
        <p14:creationId xmlns:p14="http://schemas.microsoft.com/office/powerpoint/2010/main" val="1387460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ection/Transition Slide 3">
    <p:spTree>
      <p:nvGrpSpPr>
        <p:cNvPr id="1" name=""/>
        <p:cNvGrpSpPr/>
        <p:nvPr/>
      </p:nvGrpSpPr>
      <p:grpSpPr>
        <a:xfrm>
          <a:off x="0" y="0"/>
          <a:ext cx="0" cy="0"/>
          <a:chOff x="0" y="0"/>
          <a:chExt cx="0" cy="0"/>
        </a:xfrm>
      </p:grpSpPr>
      <p:sp>
        <p:nvSpPr>
          <p:cNvPr id="22" name="Freeform: Shape 21">
            <a:extLst>
              <a:ext uri="{FF2B5EF4-FFF2-40B4-BE49-F238E27FC236}">
                <a16:creationId xmlns:a16="http://schemas.microsoft.com/office/drawing/2014/main" id="{772F629B-4BD0-EC87-B20E-DFD8DCF67090}"/>
              </a:ext>
              <a:ext uri="{C183D7F6-B498-43B3-948B-1728B52AA6E4}">
                <adec:decorative xmlns:adec="http://schemas.microsoft.com/office/drawing/2017/decorative" val="1"/>
              </a:ext>
            </a:extLst>
          </p:cNvPr>
          <p:cNvSpPr/>
          <p:nvPr userDrawn="1"/>
        </p:nvSpPr>
        <p:spPr>
          <a:xfrm>
            <a:off x="352067" y="4251810"/>
            <a:ext cx="3390178" cy="341992"/>
          </a:xfrm>
          <a:custGeom>
            <a:avLst/>
            <a:gdLst>
              <a:gd name="connsiteX0" fmla="*/ 0 w 3390178"/>
              <a:gd name="connsiteY0" fmla="*/ 0 h 341992"/>
              <a:gd name="connsiteX1" fmla="*/ 3390178 w 3390178"/>
              <a:gd name="connsiteY1" fmla="*/ 0 h 341992"/>
              <a:gd name="connsiteX2" fmla="*/ 3341235 w 3390178"/>
              <a:gd name="connsiteY2" fmla="*/ 107556 h 341992"/>
              <a:gd name="connsiteX3" fmla="*/ 3271435 w 3390178"/>
              <a:gd name="connsiteY3" fmla="*/ 300964 h 341992"/>
              <a:gd name="connsiteX4" fmla="*/ 3260729 w 3390178"/>
              <a:gd name="connsiteY4" fmla="*/ 341992 h 341992"/>
              <a:gd name="connsiteX5" fmla="*/ 0 w 3390178"/>
              <a:gd name="connsiteY5" fmla="*/ 341992 h 341992"/>
              <a:gd name="connsiteX6" fmla="*/ 0 w 3390178"/>
              <a:gd name="connsiteY6" fmla="*/ 0 h 34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90178" h="341992">
                <a:moveTo>
                  <a:pt x="0" y="0"/>
                </a:moveTo>
                <a:lnTo>
                  <a:pt x="3390178" y="0"/>
                </a:lnTo>
                <a:lnTo>
                  <a:pt x="3341235" y="107556"/>
                </a:lnTo>
                <a:cubicBezTo>
                  <a:pt x="3315459" y="170825"/>
                  <a:pt x="3292153" y="235333"/>
                  <a:pt x="3271435" y="300964"/>
                </a:cubicBezTo>
                <a:lnTo>
                  <a:pt x="3260729" y="341992"/>
                </a:lnTo>
                <a:lnTo>
                  <a:pt x="0" y="341992"/>
                </a:lnTo>
                <a:lnTo>
                  <a:pt x="0" y="0"/>
                </a:lnTo>
                <a:close/>
              </a:path>
            </a:pathLst>
          </a:custGeom>
          <a:solidFill>
            <a:srgbClr val="EC5A2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err="1"/>
          </a:p>
        </p:txBody>
      </p:sp>
      <p:sp>
        <p:nvSpPr>
          <p:cNvPr id="21" name="Freeform: Shape 20">
            <a:extLst>
              <a:ext uri="{FF2B5EF4-FFF2-40B4-BE49-F238E27FC236}">
                <a16:creationId xmlns:a16="http://schemas.microsoft.com/office/drawing/2014/main" id="{79714AA6-C099-357F-6667-CF43613B11B0}"/>
              </a:ext>
              <a:ext uri="{C183D7F6-B498-43B3-948B-1728B52AA6E4}">
                <adec:decorative xmlns:adec="http://schemas.microsoft.com/office/drawing/2017/decorative" val="1"/>
              </a:ext>
            </a:extLst>
          </p:cNvPr>
          <p:cNvSpPr/>
          <p:nvPr userDrawn="1"/>
        </p:nvSpPr>
        <p:spPr>
          <a:xfrm>
            <a:off x="8505539" y="4251810"/>
            <a:ext cx="3417729" cy="341992"/>
          </a:xfrm>
          <a:custGeom>
            <a:avLst/>
            <a:gdLst>
              <a:gd name="connsiteX0" fmla="*/ 0 w 3417729"/>
              <a:gd name="connsiteY0" fmla="*/ 0 h 341992"/>
              <a:gd name="connsiteX1" fmla="*/ 3417729 w 3417729"/>
              <a:gd name="connsiteY1" fmla="*/ 0 h 341992"/>
              <a:gd name="connsiteX2" fmla="*/ 3417729 w 3417729"/>
              <a:gd name="connsiteY2" fmla="*/ 341992 h 341992"/>
              <a:gd name="connsiteX3" fmla="*/ 129448 w 3417729"/>
              <a:gd name="connsiteY3" fmla="*/ 341992 h 341992"/>
              <a:gd name="connsiteX4" fmla="*/ 118742 w 3417729"/>
              <a:gd name="connsiteY4" fmla="*/ 300964 h 341992"/>
              <a:gd name="connsiteX5" fmla="*/ 48942 w 3417729"/>
              <a:gd name="connsiteY5" fmla="*/ 107556 h 341992"/>
              <a:gd name="connsiteX6" fmla="*/ 0 w 3417729"/>
              <a:gd name="connsiteY6" fmla="*/ 0 h 34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7729" h="341992">
                <a:moveTo>
                  <a:pt x="0" y="0"/>
                </a:moveTo>
                <a:lnTo>
                  <a:pt x="3417729" y="0"/>
                </a:lnTo>
                <a:lnTo>
                  <a:pt x="3417729" y="341992"/>
                </a:lnTo>
                <a:lnTo>
                  <a:pt x="129448" y="341992"/>
                </a:lnTo>
                <a:lnTo>
                  <a:pt x="118742" y="300964"/>
                </a:lnTo>
                <a:cubicBezTo>
                  <a:pt x="98024" y="235333"/>
                  <a:pt x="74719" y="170825"/>
                  <a:pt x="48942" y="107556"/>
                </a:cubicBezTo>
                <a:lnTo>
                  <a:pt x="0" y="0"/>
                </a:lnTo>
                <a:close/>
              </a:path>
            </a:pathLst>
          </a:custGeom>
          <a:solidFill>
            <a:srgbClr val="EC5A2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err="1"/>
          </a:p>
        </p:txBody>
      </p:sp>
      <p:sp>
        <p:nvSpPr>
          <p:cNvPr id="15" name="Freeform: Shape 14">
            <a:extLst>
              <a:ext uri="{FF2B5EF4-FFF2-40B4-BE49-F238E27FC236}">
                <a16:creationId xmlns:a16="http://schemas.microsoft.com/office/drawing/2014/main" id="{99A9AE11-7339-C029-902C-422978ACA779}"/>
              </a:ext>
              <a:ext uri="{C183D7F6-B498-43B3-948B-1728B52AA6E4}">
                <adec:decorative xmlns:adec="http://schemas.microsoft.com/office/drawing/2017/decorative" val="1"/>
              </a:ext>
            </a:extLst>
          </p:cNvPr>
          <p:cNvSpPr/>
          <p:nvPr userDrawn="1"/>
        </p:nvSpPr>
        <p:spPr>
          <a:xfrm>
            <a:off x="352067" y="2740216"/>
            <a:ext cx="11571200" cy="3914775"/>
          </a:xfrm>
          <a:custGeom>
            <a:avLst/>
            <a:gdLst>
              <a:gd name="connsiteX0" fmla="*/ 5771824 w 11571200"/>
              <a:gd name="connsiteY0" fmla="*/ 0 h 3914775"/>
              <a:gd name="connsiteX1" fmla="*/ 8272213 w 11571200"/>
              <a:gd name="connsiteY1" fmla="*/ 1812558 h 3914775"/>
              <a:gd name="connsiteX2" fmla="*/ 8282919 w 11571200"/>
              <a:gd name="connsiteY2" fmla="*/ 1853586 h 3914775"/>
              <a:gd name="connsiteX3" fmla="*/ 11571200 w 11571200"/>
              <a:gd name="connsiteY3" fmla="*/ 1853586 h 3914775"/>
              <a:gd name="connsiteX4" fmla="*/ 11571200 w 11571200"/>
              <a:gd name="connsiteY4" fmla="*/ 3914775 h 3914775"/>
              <a:gd name="connsiteX5" fmla="*/ 8008896 w 11571200"/>
              <a:gd name="connsiteY5" fmla="*/ 3914775 h 3914775"/>
              <a:gd name="connsiteX6" fmla="*/ 3534753 w 11571200"/>
              <a:gd name="connsiteY6" fmla="*/ 3914775 h 3914775"/>
              <a:gd name="connsiteX7" fmla="*/ 0 w 11571200"/>
              <a:gd name="connsiteY7" fmla="*/ 3914775 h 3914775"/>
              <a:gd name="connsiteX8" fmla="*/ 0 w 11571200"/>
              <a:gd name="connsiteY8" fmla="*/ 1853586 h 3914775"/>
              <a:gd name="connsiteX9" fmla="*/ 3260729 w 11571200"/>
              <a:gd name="connsiteY9" fmla="*/ 1853586 h 3914775"/>
              <a:gd name="connsiteX10" fmla="*/ 3271435 w 11571200"/>
              <a:gd name="connsiteY10" fmla="*/ 1812558 h 3914775"/>
              <a:gd name="connsiteX11" fmla="*/ 5771824 w 11571200"/>
              <a:gd name="connsiteY11" fmla="*/ 0 h 391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571200" h="3914775">
                <a:moveTo>
                  <a:pt x="5771824" y="0"/>
                </a:moveTo>
                <a:cubicBezTo>
                  <a:pt x="6946645" y="0"/>
                  <a:pt x="7940732" y="762454"/>
                  <a:pt x="8272213" y="1812558"/>
                </a:cubicBezTo>
                <a:lnTo>
                  <a:pt x="8282919" y="1853586"/>
                </a:lnTo>
                <a:lnTo>
                  <a:pt x="11571200" y="1853586"/>
                </a:lnTo>
                <a:lnTo>
                  <a:pt x="11571200" y="3914775"/>
                </a:lnTo>
                <a:lnTo>
                  <a:pt x="8008896" y="3914775"/>
                </a:lnTo>
                <a:lnTo>
                  <a:pt x="3534753" y="3914775"/>
                </a:lnTo>
                <a:lnTo>
                  <a:pt x="0" y="3914775"/>
                </a:lnTo>
                <a:lnTo>
                  <a:pt x="0" y="1853586"/>
                </a:lnTo>
                <a:lnTo>
                  <a:pt x="3260729" y="1853586"/>
                </a:lnTo>
                <a:lnTo>
                  <a:pt x="3271435" y="1812558"/>
                </a:lnTo>
                <a:cubicBezTo>
                  <a:pt x="3602916" y="762454"/>
                  <a:pt x="4597004" y="0"/>
                  <a:pt x="5771824" y="0"/>
                </a:cubicBezTo>
                <a:close/>
              </a:path>
            </a:pathLst>
          </a:custGeom>
          <a:solidFill>
            <a:srgbClr val="064276">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err="1"/>
          </a:p>
        </p:txBody>
      </p:sp>
      <p:sp>
        <p:nvSpPr>
          <p:cNvPr id="8" name="Title 1">
            <a:extLst>
              <a:ext uri="{FF2B5EF4-FFF2-40B4-BE49-F238E27FC236}">
                <a16:creationId xmlns:a16="http://schemas.microsoft.com/office/drawing/2014/main" id="{22178C44-1F5C-C7F5-93A0-D93ACB715F5A}"/>
              </a:ext>
            </a:extLst>
          </p:cNvPr>
          <p:cNvSpPr>
            <a:spLocks noGrp="1"/>
          </p:cNvSpPr>
          <p:nvPr>
            <p:ph type="ctrTitle" hasCustomPrompt="1"/>
          </p:nvPr>
        </p:nvSpPr>
        <p:spPr>
          <a:xfrm>
            <a:off x="946484" y="4783023"/>
            <a:ext cx="10299032" cy="1529760"/>
          </a:xfrm>
          <a:prstGeom prst="rect">
            <a:avLst/>
          </a:prstGeom>
        </p:spPr>
        <p:txBody>
          <a:bodyPr anchor="ctr">
            <a:normAutofit/>
          </a:bodyPr>
          <a:lstStyle>
            <a:lvl1pPr algn="ctr">
              <a:lnSpc>
                <a:spcPct val="130000"/>
              </a:lnSpc>
              <a:defRPr sz="4700" b="1" baseline="0">
                <a:solidFill>
                  <a:srgbClr val="064276"/>
                </a:solidFill>
                <a:latin typeface="Arial" panose="020B0604020202020204" pitchFamily="34" charset="0"/>
                <a:cs typeface="Arial" panose="020B0604020202020204" pitchFamily="34" charset="0"/>
              </a:defRPr>
            </a:lvl1pPr>
          </a:lstStyle>
          <a:p>
            <a:r>
              <a:rPr lang="en-US" dirty="0"/>
              <a:t>Section/Transition Slide 3</a:t>
            </a:r>
          </a:p>
        </p:txBody>
      </p:sp>
      <p:sp>
        <p:nvSpPr>
          <p:cNvPr id="13" name="Picture Placeholder 27" descr="Add image description">
            <a:extLst>
              <a:ext uri="{FF2B5EF4-FFF2-40B4-BE49-F238E27FC236}">
                <a16:creationId xmlns:a16="http://schemas.microsoft.com/office/drawing/2014/main" id="{E242A173-743A-EE35-94F0-6711109454F4}"/>
              </a:ext>
            </a:extLst>
          </p:cNvPr>
          <p:cNvSpPr>
            <a:spLocks noGrp="1"/>
          </p:cNvSpPr>
          <p:nvPr>
            <p:ph type="pic" sz="quarter" idx="15"/>
          </p:nvPr>
        </p:nvSpPr>
        <p:spPr>
          <a:xfrm>
            <a:off x="355191" y="303740"/>
            <a:ext cx="11568075" cy="3954861"/>
          </a:xfrm>
          <a:custGeom>
            <a:avLst/>
            <a:gdLst>
              <a:gd name="connsiteX0" fmla="*/ 0 w 11568075"/>
              <a:gd name="connsiteY0" fmla="*/ 0 h 3959647"/>
              <a:gd name="connsiteX1" fmla="*/ 11568075 w 11568075"/>
              <a:gd name="connsiteY1" fmla="*/ 0 h 3959647"/>
              <a:gd name="connsiteX2" fmla="*/ 11568075 w 11568075"/>
              <a:gd name="connsiteY2" fmla="*/ 3959647 h 3959647"/>
              <a:gd name="connsiteX3" fmla="*/ 0 w 11568075"/>
              <a:gd name="connsiteY3" fmla="*/ 3959647 h 3959647"/>
              <a:gd name="connsiteX4" fmla="*/ 0 w 11568075"/>
              <a:gd name="connsiteY4" fmla="*/ 0 h 3959647"/>
              <a:gd name="connsiteX0" fmla="*/ 0 w 11568075"/>
              <a:gd name="connsiteY0" fmla="*/ 0 h 3959647"/>
              <a:gd name="connsiteX1" fmla="*/ 11568075 w 11568075"/>
              <a:gd name="connsiteY1" fmla="*/ 0 h 3959647"/>
              <a:gd name="connsiteX2" fmla="*/ 11568075 w 11568075"/>
              <a:gd name="connsiteY2" fmla="*/ 3959647 h 3959647"/>
              <a:gd name="connsiteX3" fmla="*/ 0 w 11568075"/>
              <a:gd name="connsiteY3" fmla="*/ 3959647 h 3959647"/>
              <a:gd name="connsiteX4" fmla="*/ 0 w 11568075"/>
              <a:gd name="connsiteY4" fmla="*/ 0 h 3959647"/>
              <a:gd name="connsiteX0" fmla="*/ 0 w 11568075"/>
              <a:gd name="connsiteY0" fmla="*/ 0 h 3959647"/>
              <a:gd name="connsiteX1" fmla="*/ 11568075 w 11568075"/>
              <a:gd name="connsiteY1" fmla="*/ 0 h 3959647"/>
              <a:gd name="connsiteX2" fmla="*/ 11568075 w 11568075"/>
              <a:gd name="connsiteY2" fmla="*/ 3959647 h 3959647"/>
              <a:gd name="connsiteX3" fmla="*/ 11568075 w 11568075"/>
              <a:gd name="connsiteY3" fmla="*/ 3959647 h 3959647"/>
              <a:gd name="connsiteX4" fmla="*/ 0 w 11568075"/>
              <a:gd name="connsiteY4" fmla="*/ 3959647 h 3959647"/>
              <a:gd name="connsiteX5" fmla="*/ 0 w 11568075"/>
              <a:gd name="connsiteY5" fmla="*/ 0 h 3959647"/>
              <a:gd name="connsiteX0" fmla="*/ 0 w 11568075"/>
              <a:gd name="connsiteY0" fmla="*/ 0 h 3959647"/>
              <a:gd name="connsiteX1" fmla="*/ 11568075 w 11568075"/>
              <a:gd name="connsiteY1" fmla="*/ 0 h 3959647"/>
              <a:gd name="connsiteX2" fmla="*/ 11568075 w 11568075"/>
              <a:gd name="connsiteY2" fmla="*/ 3959647 h 3959647"/>
              <a:gd name="connsiteX3" fmla="*/ 11568075 w 11568075"/>
              <a:gd name="connsiteY3" fmla="*/ 3959647 h 3959647"/>
              <a:gd name="connsiteX4" fmla="*/ 8769759 w 11568075"/>
              <a:gd name="connsiteY4" fmla="*/ 3944350 h 3959647"/>
              <a:gd name="connsiteX5" fmla="*/ 0 w 11568075"/>
              <a:gd name="connsiteY5" fmla="*/ 3959647 h 3959647"/>
              <a:gd name="connsiteX6" fmla="*/ 0 w 11568075"/>
              <a:gd name="connsiteY6" fmla="*/ 0 h 3959647"/>
              <a:gd name="connsiteX0" fmla="*/ 0 w 11568075"/>
              <a:gd name="connsiteY0" fmla="*/ 0 h 3974944"/>
              <a:gd name="connsiteX1" fmla="*/ 11568075 w 11568075"/>
              <a:gd name="connsiteY1" fmla="*/ 0 h 3974944"/>
              <a:gd name="connsiteX2" fmla="*/ 11568075 w 11568075"/>
              <a:gd name="connsiteY2" fmla="*/ 3959647 h 3974944"/>
              <a:gd name="connsiteX3" fmla="*/ 11568075 w 11568075"/>
              <a:gd name="connsiteY3" fmla="*/ 3959647 h 3974944"/>
              <a:gd name="connsiteX4" fmla="*/ 8769759 w 11568075"/>
              <a:gd name="connsiteY4" fmla="*/ 3944350 h 3974944"/>
              <a:gd name="connsiteX5" fmla="*/ 3219859 w 11568075"/>
              <a:gd name="connsiteY5" fmla="*/ 3974944 h 3974944"/>
              <a:gd name="connsiteX6" fmla="*/ 0 w 11568075"/>
              <a:gd name="connsiteY6" fmla="*/ 3959647 h 3974944"/>
              <a:gd name="connsiteX7" fmla="*/ 0 w 11568075"/>
              <a:gd name="connsiteY7" fmla="*/ 0 h 3974944"/>
              <a:gd name="connsiteX0" fmla="*/ 0 w 11568075"/>
              <a:gd name="connsiteY0" fmla="*/ 0 h 3990241"/>
              <a:gd name="connsiteX1" fmla="*/ 11568075 w 11568075"/>
              <a:gd name="connsiteY1" fmla="*/ 0 h 3990241"/>
              <a:gd name="connsiteX2" fmla="*/ 11568075 w 11568075"/>
              <a:gd name="connsiteY2" fmla="*/ 3959647 h 3990241"/>
              <a:gd name="connsiteX3" fmla="*/ 11568075 w 11568075"/>
              <a:gd name="connsiteY3" fmla="*/ 3959647 h 3990241"/>
              <a:gd name="connsiteX4" fmla="*/ 8769759 w 11568075"/>
              <a:gd name="connsiteY4" fmla="*/ 3944350 h 3990241"/>
              <a:gd name="connsiteX5" fmla="*/ 5797959 w 11568075"/>
              <a:gd name="connsiteY5" fmla="*/ 3990241 h 3990241"/>
              <a:gd name="connsiteX6" fmla="*/ 3219859 w 11568075"/>
              <a:gd name="connsiteY6" fmla="*/ 3974944 h 3990241"/>
              <a:gd name="connsiteX7" fmla="*/ 0 w 11568075"/>
              <a:gd name="connsiteY7" fmla="*/ 3959647 h 3990241"/>
              <a:gd name="connsiteX8" fmla="*/ 0 w 11568075"/>
              <a:gd name="connsiteY8" fmla="*/ 0 h 3990241"/>
              <a:gd name="connsiteX0" fmla="*/ 0 w 11568075"/>
              <a:gd name="connsiteY0" fmla="*/ 0 h 3990241"/>
              <a:gd name="connsiteX1" fmla="*/ 11568075 w 11568075"/>
              <a:gd name="connsiteY1" fmla="*/ 0 h 3990241"/>
              <a:gd name="connsiteX2" fmla="*/ 11568075 w 11568075"/>
              <a:gd name="connsiteY2" fmla="*/ 3959647 h 3990241"/>
              <a:gd name="connsiteX3" fmla="*/ 11568075 w 11568075"/>
              <a:gd name="connsiteY3" fmla="*/ 3959647 h 3990241"/>
              <a:gd name="connsiteX4" fmla="*/ 8769759 w 11568075"/>
              <a:gd name="connsiteY4" fmla="*/ 3944350 h 3990241"/>
              <a:gd name="connsiteX5" fmla="*/ 5797959 w 11568075"/>
              <a:gd name="connsiteY5" fmla="*/ 3990241 h 3990241"/>
              <a:gd name="connsiteX6" fmla="*/ 3378609 w 11568075"/>
              <a:gd name="connsiteY6" fmla="*/ 3974944 h 3990241"/>
              <a:gd name="connsiteX7" fmla="*/ 0 w 11568075"/>
              <a:gd name="connsiteY7" fmla="*/ 3959647 h 3990241"/>
              <a:gd name="connsiteX8" fmla="*/ 0 w 11568075"/>
              <a:gd name="connsiteY8" fmla="*/ 0 h 3990241"/>
              <a:gd name="connsiteX0" fmla="*/ 0 w 11568075"/>
              <a:gd name="connsiteY0" fmla="*/ 0 h 3990241"/>
              <a:gd name="connsiteX1" fmla="*/ 11568075 w 11568075"/>
              <a:gd name="connsiteY1" fmla="*/ 0 h 3990241"/>
              <a:gd name="connsiteX2" fmla="*/ 11568075 w 11568075"/>
              <a:gd name="connsiteY2" fmla="*/ 3959647 h 3990241"/>
              <a:gd name="connsiteX3" fmla="*/ 11568075 w 11568075"/>
              <a:gd name="connsiteY3" fmla="*/ 3959647 h 3990241"/>
              <a:gd name="connsiteX4" fmla="*/ 8160159 w 11568075"/>
              <a:gd name="connsiteY4" fmla="*/ 3950757 h 3990241"/>
              <a:gd name="connsiteX5" fmla="*/ 5797959 w 11568075"/>
              <a:gd name="connsiteY5" fmla="*/ 3990241 h 3990241"/>
              <a:gd name="connsiteX6" fmla="*/ 3378609 w 11568075"/>
              <a:gd name="connsiteY6" fmla="*/ 3974944 h 3990241"/>
              <a:gd name="connsiteX7" fmla="*/ 0 w 11568075"/>
              <a:gd name="connsiteY7" fmla="*/ 3959647 h 3990241"/>
              <a:gd name="connsiteX8" fmla="*/ 0 w 11568075"/>
              <a:gd name="connsiteY8" fmla="*/ 0 h 3990241"/>
              <a:gd name="connsiteX0" fmla="*/ 0 w 11568075"/>
              <a:gd name="connsiteY0" fmla="*/ 0 h 3990241"/>
              <a:gd name="connsiteX1" fmla="*/ 11568075 w 11568075"/>
              <a:gd name="connsiteY1" fmla="*/ 0 h 3990241"/>
              <a:gd name="connsiteX2" fmla="*/ 11568075 w 11568075"/>
              <a:gd name="connsiteY2" fmla="*/ 3959647 h 3990241"/>
              <a:gd name="connsiteX3" fmla="*/ 11568075 w 11568075"/>
              <a:gd name="connsiteY3" fmla="*/ 3959647 h 3990241"/>
              <a:gd name="connsiteX4" fmla="*/ 8166509 w 11568075"/>
              <a:gd name="connsiteY4" fmla="*/ 3963571 h 3990241"/>
              <a:gd name="connsiteX5" fmla="*/ 5797959 w 11568075"/>
              <a:gd name="connsiteY5" fmla="*/ 3990241 h 3990241"/>
              <a:gd name="connsiteX6" fmla="*/ 3378609 w 11568075"/>
              <a:gd name="connsiteY6" fmla="*/ 3974944 h 3990241"/>
              <a:gd name="connsiteX7" fmla="*/ 0 w 11568075"/>
              <a:gd name="connsiteY7" fmla="*/ 3959647 h 3990241"/>
              <a:gd name="connsiteX8" fmla="*/ 0 w 11568075"/>
              <a:gd name="connsiteY8" fmla="*/ 0 h 3990241"/>
              <a:gd name="connsiteX0" fmla="*/ 0 w 11568075"/>
              <a:gd name="connsiteY0" fmla="*/ 0 h 3974944"/>
              <a:gd name="connsiteX1" fmla="*/ 11568075 w 11568075"/>
              <a:gd name="connsiteY1" fmla="*/ 0 h 3974944"/>
              <a:gd name="connsiteX2" fmla="*/ 11568075 w 11568075"/>
              <a:gd name="connsiteY2" fmla="*/ 3959647 h 3974944"/>
              <a:gd name="connsiteX3" fmla="*/ 11568075 w 11568075"/>
              <a:gd name="connsiteY3" fmla="*/ 3959647 h 3974944"/>
              <a:gd name="connsiteX4" fmla="*/ 8166509 w 11568075"/>
              <a:gd name="connsiteY4" fmla="*/ 3963571 h 3974944"/>
              <a:gd name="connsiteX5" fmla="*/ 5753509 w 11568075"/>
              <a:gd name="connsiteY5" fmla="*/ 2471828 h 3974944"/>
              <a:gd name="connsiteX6" fmla="*/ 3378609 w 11568075"/>
              <a:gd name="connsiteY6" fmla="*/ 3974944 h 3974944"/>
              <a:gd name="connsiteX7" fmla="*/ 0 w 11568075"/>
              <a:gd name="connsiteY7" fmla="*/ 3959647 h 3974944"/>
              <a:gd name="connsiteX8" fmla="*/ 0 w 11568075"/>
              <a:gd name="connsiteY8" fmla="*/ 0 h 3974944"/>
              <a:gd name="connsiteX0" fmla="*/ 0 w 11568075"/>
              <a:gd name="connsiteY0" fmla="*/ 0 h 3974944"/>
              <a:gd name="connsiteX1" fmla="*/ 11568075 w 11568075"/>
              <a:gd name="connsiteY1" fmla="*/ 0 h 3974944"/>
              <a:gd name="connsiteX2" fmla="*/ 11568075 w 11568075"/>
              <a:gd name="connsiteY2" fmla="*/ 3959647 h 3974944"/>
              <a:gd name="connsiteX3" fmla="*/ 11568075 w 11568075"/>
              <a:gd name="connsiteY3" fmla="*/ 3959647 h 3974944"/>
              <a:gd name="connsiteX4" fmla="*/ 8166509 w 11568075"/>
              <a:gd name="connsiteY4" fmla="*/ 3963571 h 3974944"/>
              <a:gd name="connsiteX5" fmla="*/ 5753509 w 11568075"/>
              <a:gd name="connsiteY5" fmla="*/ 2471828 h 3974944"/>
              <a:gd name="connsiteX6" fmla="*/ 3378609 w 11568075"/>
              <a:gd name="connsiteY6" fmla="*/ 3974944 h 3974944"/>
              <a:gd name="connsiteX7" fmla="*/ 0 w 11568075"/>
              <a:gd name="connsiteY7" fmla="*/ 3959647 h 3974944"/>
              <a:gd name="connsiteX8" fmla="*/ 0 w 11568075"/>
              <a:gd name="connsiteY8" fmla="*/ 0 h 3974944"/>
              <a:gd name="connsiteX0" fmla="*/ 0 w 11568075"/>
              <a:gd name="connsiteY0" fmla="*/ 0 h 3974944"/>
              <a:gd name="connsiteX1" fmla="*/ 11568075 w 11568075"/>
              <a:gd name="connsiteY1" fmla="*/ 0 h 3974944"/>
              <a:gd name="connsiteX2" fmla="*/ 11568075 w 11568075"/>
              <a:gd name="connsiteY2" fmla="*/ 3959647 h 3974944"/>
              <a:gd name="connsiteX3" fmla="*/ 11568075 w 11568075"/>
              <a:gd name="connsiteY3" fmla="*/ 3959647 h 3974944"/>
              <a:gd name="connsiteX4" fmla="*/ 8166509 w 11568075"/>
              <a:gd name="connsiteY4" fmla="*/ 3963571 h 3974944"/>
              <a:gd name="connsiteX5" fmla="*/ 5753509 w 11568075"/>
              <a:gd name="connsiteY5" fmla="*/ 2471828 h 3974944"/>
              <a:gd name="connsiteX6" fmla="*/ 3378609 w 11568075"/>
              <a:gd name="connsiteY6" fmla="*/ 3974944 h 3974944"/>
              <a:gd name="connsiteX7" fmla="*/ 0 w 11568075"/>
              <a:gd name="connsiteY7" fmla="*/ 3959647 h 3974944"/>
              <a:gd name="connsiteX8" fmla="*/ 0 w 11568075"/>
              <a:gd name="connsiteY8" fmla="*/ 0 h 3974944"/>
              <a:gd name="connsiteX0" fmla="*/ 0 w 11568075"/>
              <a:gd name="connsiteY0" fmla="*/ 0 h 3974944"/>
              <a:gd name="connsiteX1" fmla="*/ 11568075 w 11568075"/>
              <a:gd name="connsiteY1" fmla="*/ 0 h 3974944"/>
              <a:gd name="connsiteX2" fmla="*/ 11568075 w 11568075"/>
              <a:gd name="connsiteY2" fmla="*/ 3959647 h 3974944"/>
              <a:gd name="connsiteX3" fmla="*/ 11568075 w 11568075"/>
              <a:gd name="connsiteY3" fmla="*/ 3959647 h 3974944"/>
              <a:gd name="connsiteX4" fmla="*/ 8166509 w 11568075"/>
              <a:gd name="connsiteY4" fmla="*/ 3963571 h 3974944"/>
              <a:gd name="connsiteX5" fmla="*/ 5753509 w 11568075"/>
              <a:gd name="connsiteY5" fmla="*/ 2471828 h 3974944"/>
              <a:gd name="connsiteX6" fmla="*/ 3378609 w 11568075"/>
              <a:gd name="connsiteY6" fmla="*/ 3974944 h 3974944"/>
              <a:gd name="connsiteX7" fmla="*/ 0 w 11568075"/>
              <a:gd name="connsiteY7" fmla="*/ 3959647 h 3974944"/>
              <a:gd name="connsiteX8" fmla="*/ 0 w 11568075"/>
              <a:gd name="connsiteY8" fmla="*/ 0 h 3974944"/>
              <a:gd name="connsiteX0" fmla="*/ 0 w 11568075"/>
              <a:gd name="connsiteY0" fmla="*/ 0 h 3974944"/>
              <a:gd name="connsiteX1" fmla="*/ 11568075 w 11568075"/>
              <a:gd name="connsiteY1" fmla="*/ 0 h 3974944"/>
              <a:gd name="connsiteX2" fmla="*/ 11568075 w 11568075"/>
              <a:gd name="connsiteY2" fmla="*/ 3959647 h 3974944"/>
              <a:gd name="connsiteX3" fmla="*/ 11568075 w 11568075"/>
              <a:gd name="connsiteY3" fmla="*/ 3959647 h 3974944"/>
              <a:gd name="connsiteX4" fmla="*/ 8166509 w 11568075"/>
              <a:gd name="connsiteY4" fmla="*/ 3963571 h 3974944"/>
              <a:gd name="connsiteX5" fmla="*/ 5753509 w 11568075"/>
              <a:gd name="connsiteY5" fmla="*/ 2471828 h 3974944"/>
              <a:gd name="connsiteX6" fmla="*/ 3378609 w 11568075"/>
              <a:gd name="connsiteY6" fmla="*/ 3974944 h 3974944"/>
              <a:gd name="connsiteX7" fmla="*/ 0 w 11568075"/>
              <a:gd name="connsiteY7" fmla="*/ 3959647 h 3974944"/>
              <a:gd name="connsiteX8" fmla="*/ 0 w 11568075"/>
              <a:gd name="connsiteY8" fmla="*/ 0 h 3974944"/>
              <a:gd name="connsiteX0" fmla="*/ 0 w 11568075"/>
              <a:gd name="connsiteY0" fmla="*/ 0 h 3974944"/>
              <a:gd name="connsiteX1" fmla="*/ 11568075 w 11568075"/>
              <a:gd name="connsiteY1" fmla="*/ 0 h 3974944"/>
              <a:gd name="connsiteX2" fmla="*/ 11568075 w 11568075"/>
              <a:gd name="connsiteY2" fmla="*/ 3959647 h 3974944"/>
              <a:gd name="connsiteX3" fmla="*/ 11568075 w 11568075"/>
              <a:gd name="connsiteY3" fmla="*/ 3959647 h 3974944"/>
              <a:gd name="connsiteX4" fmla="*/ 8148312 w 11568075"/>
              <a:gd name="connsiteY4" fmla="*/ 3968144 h 3974944"/>
              <a:gd name="connsiteX5" fmla="*/ 5753509 w 11568075"/>
              <a:gd name="connsiteY5" fmla="*/ 2471828 h 3974944"/>
              <a:gd name="connsiteX6" fmla="*/ 3378609 w 11568075"/>
              <a:gd name="connsiteY6" fmla="*/ 3974944 h 3974944"/>
              <a:gd name="connsiteX7" fmla="*/ 0 w 11568075"/>
              <a:gd name="connsiteY7" fmla="*/ 3959647 h 3974944"/>
              <a:gd name="connsiteX8" fmla="*/ 0 w 11568075"/>
              <a:gd name="connsiteY8" fmla="*/ 0 h 3974944"/>
              <a:gd name="connsiteX0" fmla="*/ 0 w 11568075"/>
              <a:gd name="connsiteY0" fmla="*/ 0 h 3974944"/>
              <a:gd name="connsiteX1" fmla="*/ 11568075 w 11568075"/>
              <a:gd name="connsiteY1" fmla="*/ 0 h 3974944"/>
              <a:gd name="connsiteX2" fmla="*/ 11568075 w 11568075"/>
              <a:gd name="connsiteY2" fmla="*/ 3959647 h 3974944"/>
              <a:gd name="connsiteX3" fmla="*/ 11558976 w 11568075"/>
              <a:gd name="connsiteY3" fmla="*/ 3973364 h 3974944"/>
              <a:gd name="connsiteX4" fmla="*/ 8148312 w 11568075"/>
              <a:gd name="connsiteY4" fmla="*/ 3968144 h 3974944"/>
              <a:gd name="connsiteX5" fmla="*/ 5753509 w 11568075"/>
              <a:gd name="connsiteY5" fmla="*/ 2471828 h 3974944"/>
              <a:gd name="connsiteX6" fmla="*/ 3378609 w 11568075"/>
              <a:gd name="connsiteY6" fmla="*/ 3974944 h 3974944"/>
              <a:gd name="connsiteX7" fmla="*/ 0 w 11568075"/>
              <a:gd name="connsiteY7" fmla="*/ 3959647 h 3974944"/>
              <a:gd name="connsiteX8" fmla="*/ 0 w 11568075"/>
              <a:gd name="connsiteY8" fmla="*/ 0 h 3974944"/>
              <a:gd name="connsiteX0" fmla="*/ 0 w 11568075"/>
              <a:gd name="connsiteY0" fmla="*/ 0 h 3974944"/>
              <a:gd name="connsiteX1" fmla="*/ 11568075 w 11568075"/>
              <a:gd name="connsiteY1" fmla="*/ 0 h 3974944"/>
              <a:gd name="connsiteX2" fmla="*/ 11568075 w 11568075"/>
              <a:gd name="connsiteY2" fmla="*/ 3959647 h 3974944"/>
              <a:gd name="connsiteX3" fmla="*/ 11558976 w 11568075"/>
              <a:gd name="connsiteY3" fmla="*/ 3973364 h 3974944"/>
              <a:gd name="connsiteX4" fmla="*/ 8148312 w 11568075"/>
              <a:gd name="connsiteY4" fmla="*/ 3968144 h 3974944"/>
              <a:gd name="connsiteX5" fmla="*/ 5753509 w 11568075"/>
              <a:gd name="connsiteY5" fmla="*/ 2471828 h 3974944"/>
              <a:gd name="connsiteX6" fmla="*/ 3378609 w 11568075"/>
              <a:gd name="connsiteY6" fmla="*/ 3974944 h 3974944"/>
              <a:gd name="connsiteX7" fmla="*/ 4550 w 11568075"/>
              <a:gd name="connsiteY7" fmla="*/ 3973364 h 3974944"/>
              <a:gd name="connsiteX8" fmla="*/ 0 w 11568075"/>
              <a:gd name="connsiteY8" fmla="*/ 0 h 39749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568075" h="3974944">
                <a:moveTo>
                  <a:pt x="0" y="0"/>
                </a:moveTo>
                <a:lnTo>
                  <a:pt x="11568075" y="0"/>
                </a:lnTo>
                <a:lnTo>
                  <a:pt x="11568075" y="3959647"/>
                </a:lnTo>
                <a:lnTo>
                  <a:pt x="11558976" y="3973364"/>
                </a:lnTo>
                <a:lnTo>
                  <a:pt x="8148312" y="3968144"/>
                </a:lnTo>
                <a:cubicBezTo>
                  <a:pt x="8010729" y="3663100"/>
                  <a:pt x="7370642" y="2488566"/>
                  <a:pt x="5753509" y="2471828"/>
                </a:cubicBezTo>
                <a:cubicBezTo>
                  <a:pt x="4212576" y="2505170"/>
                  <a:pt x="3579692" y="3595635"/>
                  <a:pt x="3378609" y="3974944"/>
                </a:cubicBezTo>
                <a:lnTo>
                  <a:pt x="4550" y="3973364"/>
                </a:lnTo>
                <a:cubicBezTo>
                  <a:pt x="3033" y="2648909"/>
                  <a:pt x="1517" y="1324455"/>
                  <a:pt x="0" y="0"/>
                </a:cubicBezTo>
                <a:close/>
              </a:path>
            </a:pathLst>
          </a:custGeom>
        </p:spPr>
        <p:txBody>
          <a:bodyPr/>
          <a:lstStyle/>
          <a:p>
            <a:r>
              <a:rPr lang="en-US"/>
              <a:t>Click icon to add picture</a:t>
            </a:r>
            <a:endParaRPr lang="en-US" dirty="0"/>
          </a:p>
        </p:txBody>
      </p:sp>
      <p:pic>
        <p:nvPicPr>
          <p:cNvPr id="25" name="Picture 24" descr="Oregon Health Authority Logo">
            <a:extLst>
              <a:ext uri="{FF2B5EF4-FFF2-40B4-BE49-F238E27FC236}">
                <a16:creationId xmlns:a16="http://schemas.microsoft.com/office/drawing/2014/main" id="{0F736C01-5BB1-6DB4-C5F0-7B85F304BF9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40973" y="3618698"/>
            <a:ext cx="2510050" cy="822117"/>
          </a:xfrm>
          <a:prstGeom prst="rect">
            <a:avLst/>
          </a:prstGeom>
        </p:spPr>
      </p:pic>
      <p:sp>
        <p:nvSpPr>
          <p:cNvPr id="2" name="Slide Number Placeholder 1">
            <a:extLst>
              <a:ext uri="{FF2B5EF4-FFF2-40B4-BE49-F238E27FC236}">
                <a16:creationId xmlns:a16="http://schemas.microsoft.com/office/drawing/2014/main" id="{32FE6E0E-1F48-BA20-C86E-38B8DDFD0AFE}"/>
              </a:ext>
            </a:extLst>
          </p:cNvPr>
          <p:cNvSpPr>
            <a:spLocks noGrp="1"/>
          </p:cNvSpPr>
          <p:nvPr>
            <p:ph type="sldNum" sz="quarter" idx="16"/>
          </p:nvPr>
        </p:nvSpPr>
        <p:spPr>
          <a:xfrm>
            <a:off x="9584364" y="6405415"/>
            <a:ext cx="2272706" cy="184259"/>
          </a:xfrm>
        </p:spPr>
        <p:txBody>
          <a:bodyPr/>
          <a:lstStyle>
            <a:lvl1pPr>
              <a:defRPr>
                <a:solidFill>
                  <a:srgbClr val="064276"/>
                </a:solidFill>
              </a:defRPr>
            </a:lvl1pPr>
          </a:lstStyle>
          <a:p>
            <a:fld id="{58339581-759F-43B7-B47D-47F906F0E294}" type="slidenum">
              <a:rPr lang="en-US" smtClean="0"/>
              <a:pPr/>
              <a:t>‹#›</a:t>
            </a:fld>
            <a:endParaRPr lang="en-US" dirty="0"/>
          </a:p>
        </p:txBody>
      </p:sp>
    </p:spTree>
    <p:extLst>
      <p:ext uri="{BB962C8B-B14F-4D97-AF65-F5344CB8AC3E}">
        <p14:creationId xmlns:p14="http://schemas.microsoft.com/office/powerpoint/2010/main" val="890243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Transition Slide 4">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4F7C1C7-AA35-46F5-ADCA-255FC3BBB6E1}"/>
              </a:ext>
            </a:extLst>
          </p:cNvPr>
          <p:cNvSpPr>
            <a:spLocks noGrp="1"/>
          </p:cNvSpPr>
          <p:nvPr userDrawn="1">
            <p:ph type="subTitle" idx="1" hasCustomPrompt="1"/>
          </p:nvPr>
        </p:nvSpPr>
        <p:spPr>
          <a:xfrm>
            <a:off x="1555749" y="3354071"/>
            <a:ext cx="9080500" cy="1517032"/>
          </a:xfrm>
        </p:spPr>
        <p:txBody>
          <a:bodyPr>
            <a:normAutofit/>
          </a:bodyPr>
          <a:lstStyle>
            <a:lvl1pPr marL="0" indent="0" algn="ctr">
              <a:buNone/>
              <a:defRPr sz="2900" b="1">
                <a:solidFill>
                  <a:schemeClr val="tx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text</a:t>
            </a:r>
          </a:p>
        </p:txBody>
      </p:sp>
      <p:pic>
        <p:nvPicPr>
          <p:cNvPr id="4" name="Picture 3" descr="Oregon Health Authority Logo">
            <a:extLst>
              <a:ext uri="{FF2B5EF4-FFF2-40B4-BE49-F238E27FC236}">
                <a16:creationId xmlns:a16="http://schemas.microsoft.com/office/drawing/2014/main" id="{55C8AD8A-DB00-DD70-9CC8-D3FA64CB4BE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67912" y="5112731"/>
            <a:ext cx="3056174" cy="1000989"/>
          </a:xfrm>
          <a:prstGeom prst="rect">
            <a:avLst/>
          </a:prstGeom>
        </p:spPr>
      </p:pic>
      <p:cxnSp>
        <p:nvCxnSpPr>
          <p:cNvPr id="14" name="Straight Connector 13">
            <a:extLst>
              <a:ext uri="{FF2B5EF4-FFF2-40B4-BE49-F238E27FC236}">
                <a16:creationId xmlns:a16="http://schemas.microsoft.com/office/drawing/2014/main" id="{9136EC91-B2F1-4408-8006-8100ADB73BC1}"/>
              </a:ext>
              <a:ext uri="{C183D7F6-B498-43B3-948B-1728B52AA6E4}">
                <adec:decorative xmlns:adec="http://schemas.microsoft.com/office/drawing/2017/decorative" val="1"/>
              </a:ext>
            </a:extLst>
          </p:cNvPr>
          <p:cNvCxnSpPr/>
          <p:nvPr userDrawn="1"/>
        </p:nvCxnSpPr>
        <p:spPr>
          <a:xfrm>
            <a:off x="1555749" y="3182620"/>
            <a:ext cx="9080501" cy="0"/>
          </a:xfrm>
          <a:prstGeom prst="line">
            <a:avLst/>
          </a:prstGeom>
          <a:ln w="12700">
            <a:solidFill>
              <a:srgbClr val="EC5A24"/>
            </a:solidFill>
          </a:ln>
        </p:spPr>
        <p:style>
          <a:lnRef idx="1">
            <a:schemeClr val="accent1"/>
          </a:lnRef>
          <a:fillRef idx="0">
            <a:schemeClr val="accent1"/>
          </a:fillRef>
          <a:effectRef idx="0">
            <a:schemeClr val="accent1"/>
          </a:effectRef>
          <a:fontRef idx="minor">
            <a:schemeClr val="tx1"/>
          </a:fontRef>
        </p:style>
      </p:cxnSp>
      <p:sp>
        <p:nvSpPr>
          <p:cNvPr id="6" name="Title 5">
            <a:extLst>
              <a:ext uri="{FF2B5EF4-FFF2-40B4-BE49-F238E27FC236}">
                <a16:creationId xmlns:a16="http://schemas.microsoft.com/office/drawing/2014/main" id="{CC9F9B3C-6477-676C-0FAB-7E4939B4DCAF}"/>
              </a:ext>
            </a:extLst>
          </p:cNvPr>
          <p:cNvSpPr>
            <a:spLocks noGrp="1"/>
          </p:cNvSpPr>
          <p:nvPr>
            <p:ph type="title"/>
          </p:nvPr>
        </p:nvSpPr>
        <p:spPr/>
        <p:txBody>
          <a:bodyPr/>
          <a:lstStyle/>
          <a:p>
            <a:r>
              <a:rPr lang="en-US"/>
              <a:t>Click to edit Master title style</a:t>
            </a:r>
          </a:p>
        </p:txBody>
      </p:sp>
      <p:sp>
        <p:nvSpPr>
          <p:cNvPr id="7" name="Slide Number Placeholder 6">
            <a:extLst>
              <a:ext uri="{FF2B5EF4-FFF2-40B4-BE49-F238E27FC236}">
                <a16:creationId xmlns:a16="http://schemas.microsoft.com/office/drawing/2014/main" id="{AED25A9A-A0A3-4F04-89D2-B164D5626F96}"/>
              </a:ext>
            </a:extLst>
          </p:cNvPr>
          <p:cNvSpPr>
            <a:spLocks noGrp="1"/>
          </p:cNvSpPr>
          <p:nvPr>
            <p:ph type="sldNum" sz="quarter" idx="10"/>
          </p:nvPr>
        </p:nvSpPr>
        <p:spPr/>
        <p:txBody>
          <a:bodyPr/>
          <a:lstStyle/>
          <a:p>
            <a:fld id="{58339581-759F-43B7-B47D-47F906F0E294}" type="slidenum">
              <a:rPr lang="en-US" smtClean="0"/>
              <a:pPr/>
              <a:t>‹#›</a:t>
            </a:fld>
            <a:endParaRPr lang="en-US" dirty="0"/>
          </a:p>
        </p:txBody>
      </p:sp>
    </p:spTree>
    <p:extLst>
      <p:ext uri="{BB962C8B-B14F-4D97-AF65-F5344CB8AC3E}">
        <p14:creationId xmlns:p14="http://schemas.microsoft.com/office/powerpoint/2010/main" val="1641133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D8A5499-3C11-4CAB-AC37-D0030E7524F8}"/>
              </a:ext>
            </a:extLst>
          </p:cNvPr>
          <p:cNvSpPr>
            <a:spLocks noGrp="1"/>
          </p:cNvSpPr>
          <p:nvPr>
            <p:ph type="title"/>
          </p:nvPr>
        </p:nvSpPr>
        <p:spPr>
          <a:xfrm>
            <a:off x="635001" y="392952"/>
            <a:ext cx="10922000" cy="8255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EF11A70-DB22-46CA-9CE1-A355569781F6}"/>
              </a:ext>
            </a:extLst>
          </p:cNvPr>
          <p:cNvSpPr>
            <a:spLocks noGrp="1"/>
          </p:cNvSpPr>
          <p:nvPr>
            <p:ph type="body" idx="1"/>
          </p:nvPr>
        </p:nvSpPr>
        <p:spPr>
          <a:xfrm>
            <a:off x="635000" y="1386092"/>
            <a:ext cx="10922000" cy="46355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24216EA3-2CF2-ABC8-AA31-9A17708D4CFE}"/>
              </a:ext>
            </a:extLst>
          </p:cNvPr>
          <p:cNvSpPr txBox="1">
            <a:spLocks/>
          </p:cNvSpPr>
          <p:nvPr userDrawn="1"/>
        </p:nvSpPr>
        <p:spPr>
          <a:xfrm>
            <a:off x="9867014" y="6470731"/>
            <a:ext cx="2028157" cy="184259"/>
          </a:xfrm>
          <a:prstGeom prst="rect">
            <a:avLst/>
          </a:prstGeom>
        </p:spPr>
        <p:txBody>
          <a:bodyPr anchor="ctr"/>
          <a:lstStyle>
            <a:defPPr>
              <a:defRPr lang="en-US"/>
            </a:defPPr>
            <a:lvl1pPr marL="0" algn="r"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8339581-759F-43B7-B47D-47F906F0E294}" type="slidenum">
              <a:rPr lang="en-US" smtClean="0"/>
              <a:pPr/>
              <a:t>‹#›</a:t>
            </a:fld>
            <a:endParaRPr lang="en-US" dirty="0"/>
          </a:p>
        </p:txBody>
      </p:sp>
      <p:sp>
        <p:nvSpPr>
          <p:cNvPr id="5" name="Rectangle 4">
            <a:extLst>
              <a:ext uri="{FF2B5EF4-FFF2-40B4-BE49-F238E27FC236}">
                <a16:creationId xmlns:a16="http://schemas.microsoft.com/office/drawing/2014/main" id="{9D1DD25A-4E81-F5D6-12C4-2CFC4937CDCB}"/>
              </a:ext>
              <a:ext uri="{C183D7F6-B498-43B3-948B-1728B52AA6E4}">
                <adec:decorative xmlns:adec="http://schemas.microsoft.com/office/drawing/2017/decorative" val="1"/>
              </a:ext>
            </a:extLst>
          </p:cNvPr>
          <p:cNvSpPr/>
          <p:nvPr userDrawn="1"/>
        </p:nvSpPr>
        <p:spPr bwMode="auto">
          <a:xfrm>
            <a:off x="350293" y="6427188"/>
            <a:ext cx="11566262" cy="274320"/>
          </a:xfrm>
          <a:prstGeom prst="rect">
            <a:avLst/>
          </a:prstGeom>
          <a:solidFill>
            <a:srgbClr val="06427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itchFamily="18" charset="0"/>
            </a:endParaRPr>
          </a:p>
        </p:txBody>
      </p:sp>
      <p:sp>
        <p:nvSpPr>
          <p:cNvPr id="7" name="Slide Number Placeholder 5">
            <a:extLst>
              <a:ext uri="{FF2B5EF4-FFF2-40B4-BE49-F238E27FC236}">
                <a16:creationId xmlns:a16="http://schemas.microsoft.com/office/drawing/2014/main" id="{33289738-711B-0810-8BEC-C29CC11AA06B}"/>
              </a:ext>
            </a:extLst>
          </p:cNvPr>
          <p:cNvSpPr>
            <a:spLocks noGrp="1"/>
          </p:cNvSpPr>
          <p:nvPr>
            <p:ph type="sldNum" sz="quarter" idx="4"/>
          </p:nvPr>
        </p:nvSpPr>
        <p:spPr>
          <a:xfrm>
            <a:off x="9589807" y="6470731"/>
            <a:ext cx="2272706" cy="184259"/>
          </a:xfrm>
          <a:prstGeom prst="rect">
            <a:avLst/>
          </a:prstGeom>
        </p:spPr>
        <p:txBody>
          <a:bodyPr anchor="ctr"/>
          <a:lstStyle>
            <a:lvl1pPr algn="r">
              <a:defRPr sz="1400">
                <a:solidFill>
                  <a:schemeClr val="bg1"/>
                </a:solidFill>
              </a:defRPr>
            </a:lvl1pPr>
          </a:lstStyle>
          <a:p>
            <a:fld id="{58339581-759F-43B7-B47D-47F906F0E294}" type="slidenum">
              <a:rPr lang="en-US" smtClean="0"/>
              <a:pPr/>
              <a:t>‹#›</a:t>
            </a:fld>
            <a:endParaRPr lang="en-US" dirty="0"/>
          </a:p>
        </p:txBody>
      </p:sp>
    </p:spTree>
    <p:extLst>
      <p:ext uri="{BB962C8B-B14F-4D97-AF65-F5344CB8AC3E}">
        <p14:creationId xmlns:p14="http://schemas.microsoft.com/office/powerpoint/2010/main" val="965960345"/>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2" r:id="rId3"/>
    <p:sldLayoutId id="2147483650" r:id="rId4"/>
    <p:sldLayoutId id="2147483668" r:id="rId5"/>
    <p:sldLayoutId id="2147483848" r:id="rId6"/>
    <p:sldLayoutId id="2147483855" r:id="rId7"/>
    <p:sldLayoutId id="2147483856" r:id="rId8"/>
    <p:sldLayoutId id="2147483659" r:id="rId9"/>
    <p:sldLayoutId id="2147483666" r:id="rId10"/>
    <p:sldLayoutId id="2147483656" r:id="rId11"/>
    <p:sldLayoutId id="2147483847" r:id="rId12"/>
    <p:sldLayoutId id="2147483669" r:id="rId13"/>
    <p:sldLayoutId id="2147483653" r:id="rId14"/>
    <p:sldLayoutId id="2147483670" r:id="rId15"/>
    <p:sldLayoutId id="2147483673" r:id="rId16"/>
    <p:sldLayoutId id="2147483667" r:id="rId17"/>
    <p:sldLayoutId id="2147483671" r:id="rId18"/>
    <p:sldLayoutId id="2147483662" r:id="rId19"/>
    <p:sldLayoutId id="2147483675" r:id="rId20"/>
    <p:sldLayoutId id="2147483851" r:id="rId21"/>
    <p:sldLayoutId id="2147483857" r:id="rId22"/>
  </p:sldLayoutIdLst>
  <p:hf hdr="0" ftr="0"/>
  <p:txStyles>
    <p:titleStyle>
      <a:lvl1pPr algn="l" defTabSz="914400" rtl="0" eaLnBrk="1" latinLnBrk="0" hangingPunct="1">
        <a:lnSpc>
          <a:spcPct val="90000"/>
        </a:lnSpc>
        <a:spcBef>
          <a:spcPct val="0"/>
        </a:spcBef>
        <a:buNone/>
        <a:defRPr sz="3500" b="1" kern="1200" cap="none" spc="0" baseline="0">
          <a:solidFill>
            <a:srgbClr val="064276"/>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30000"/>
        </a:lnSpc>
        <a:spcBef>
          <a:spcPts val="1000"/>
        </a:spcBef>
        <a:buFont typeface="Arial" panose="020B0604020202020204" pitchFamily="34" charset="0"/>
        <a:buChar char="•"/>
        <a:defRPr sz="2400" b="0" kern="1200">
          <a:solidFill>
            <a:schemeClr val="tx1"/>
          </a:solidFill>
          <a:latin typeface="Arial" panose="020B0604020202020204" pitchFamily="34" charset="0"/>
          <a:ea typeface="+mn-ea"/>
          <a:cs typeface="Arial" panose="020B0604020202020204" pitchFamily="34" charset="0"/>
        </a:defRPr>
      </a:lvl1pPr>
      <a:lvl2pPr marL="571500" indent="-228600" algn="l" defTabSz="914400" rtl="0" eaLnBrk="1" latinLnBrk="0" hangingPunct="1">
        <a:lnSpc>
          <a:spcPct val="130000"/>
        </a:lnSpc>
        <a:spcBef>
          <a:spcPts val="50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2pPr>
      <a:lvl3pPr marL="685800" indent="0" algn="l" defTabSz="914400" rtl="0" eaLnBrk="1" latinLnBrk="0" hangingPunct="1">
        <a:lnSpc>
          <a:spcPct val="130000"/>
        </a:lnSpc>
        <a:spcBef>
          <a:spcPts val="500"/>
        </a:spcBef>
        <a:buFont typeface="Tahoma" panose="020B0604030504040204" pitchFamily="34" charset="0"/>
        <a:buChar char="​"/>
        <a:defRPr sz="2100" kern="1200">
          <a:solidFill>
            <a:schemeClr val="tx1"/>
          </a:solidFill>
          <a:latin typeface="Arial" panose="020B0604020202020204" pitchFamily="34" charset="0"/>
          <a:ea typeface="+mn-ea"/>
          <a:cs typeface="Arial" panose="020B0604020202020204" pitchFamily="34" charset="0"/>
        </a:defRPr>
      </a:lvl3pPr>
      <a:lvl4pPr marL="914400" indent="0" algn="l" defTabSz="914400" rtl="0" eaLnBrk="1" latinLnBrk="0" hangingPunct="1">
        <a:lnSpc>
          <a:spcPct val="130000"/>
        </a:lnSpc>
        <a:spcBef>
          <a:spcPts val="500"/>
        </a:spcBef>
        <a:buFont typeface="Tahoma" panose="020B0604030504040204" pitchFamily="34" charset="0"/>
        <a:buChar char="​"/>
        <a:defRPr sz="2100" kern="1200">
          <a:solidFill>
            <a:schemeClr val="tx1"/>
          </a:solidFill>
          <a:latin typeface="Arial" panose="020B0604020202020204" pitchFamily="34" charset="0"/>
          <a:ea typeface="+mn-ea"/>
          <a:cs typeface="Arial" panose="020B0604020202020204" pitchFamily="34" charset="0"/>
        </a:defRPr>
      </a:lvl4pPr>
      <a:lvl5pPr marL="1143000" indent="0" algn="l" defTabSz="914400" rtl="0" eaLnBrk="1" latinLnBrk="0" hangingPunct="1">
        <a:lnSpc>
          <a:spcPct val="130000"/>
        </a:lnSpc>
        <a:spcBef>
          <a:spcPts val="500"/>
        </a:spcBef>
        <a:buFont typeface="Tahoma" panose="020B0604030504040204" pitchFamily="34" charset="0"/>
        <a:buChar char="​"/>
        <a:defRPr sz="2100" kern="1200">
          <a:solidFill>
            <a:schemeClr val="tx1"/>
          </a:solidFill>
          <a:latin typeface="Arial" panose="020B0604020202020204" pitchFamily="34" charset="0"/>
          <a:ea typeface="+mn-ea"/>
          <a:cs typeface="Arial" panose="020B0604020202020204" pitchFamily="34" charset="0"/>
        </a:defRPr>
      </a:lvl5pPr>
      <a:lvl6pPr marL="1371600" indent="0" algn="l" defTabSz="914400" rtl="0" eaLnBrk="1" latinLnBrk="0" hangingPunct="1">
        <a:lnSpc>
          <a:spcPct val="90000"/>
        </a:lnSpc>
        <a:spcBef>
          <a:spcPts val="500"/>
        </a:spcBef>
        <a:buFont typeface="Tahoma" panose="020B0604030504040204" pitchFamily="34" charset="0"/>
        <a:buChar char="​"/>
        <a:defRPr sz="1800" kern="1200">
          <a:solidFill>
            <a:schemeClr val="tx1"/>
          </a:solidFill>
          <a:latin typeface="Arial" panose="020B0604020202020204" pitchFamily="34" charset="0"/>
          <a:ea typeface="+mn-ea"/>
          <a:cs typeface="Arial" panose="020B0604020202020204" pitchFamily="34" charset="0"/>
        </a:defRPr>
      </a:lvl6pPr>
      <a:lvl7pPr marL="1600200" indent="0" algn="l" defTabSz="914400" rtl="0" eaLnBrk="1" latinLnBrk="0" hangingPunct="1">
        <a:lnSpc>
          <a:spcPct val="90000"/>
        </a:lnSpc>
        <a:spcBef>
          <a:spcPts val="500"/>
        </a:spcBef>
        <a:buFont typeface="Tahoma" panose="020B0604030504040204" pitchFamily="34" charset="0"/>
        <a:buChar char="​"/>
        <a:defRPr sz="1800" kern="1200">
          <a:solidFill>
            <a:schemeClr val="tx1"/>
          </a:solidFill>
          <a:latin typeface="Arial" panose="020B0604020202020204" pitchFamily="34" charset="0"/>
          <a:ea typeface="+mn-ea"/>
          <a:cs typeface="Arial" panose="020B0604020202020204" pitchFamily="34" charset="0"/>
        </a:defRPr>
      </a:lvl7pPr>
      <a:lvl8pPr marL="1828800" indent="0" algn="l" defTabSz="914400" rtl="0" eaLnBrk="1" latinLnBrk="0" hangingPunct="1">
        <a:lnSpc>
          <a:spcPct val="90000"/>
        </a:lnSpc>
        <a:spcBef>
          <a:spcPts val="500"/>
        </a:spcBef>
        <a:buFont typeface="Tahoma" panose="020B0604030504040204" pitchFamily="34" charset="0"/>
        <a:buChar char="​"/>
        <a:defRPr sz="1800" kern="1200">
          <a:solidFill>
            <a:schemeClr val="tx1"/>
          </a:solidFill>
          <a:latin typeface="Arial" panose="020B0604020202020204" pitchFamily="34" charset="0"/>
          <a:ea typeface="+mn-ea"/>
          <a:cs typeface="Arial" panose="020B0604020202020204" pitchFamily="34" charset="0"/>
        </a:defRPr>
      </a:lvl8pPr>
      <a:lvl9pPr marL="2057400" indent="0" algn="l" defTabSz="914400" rtl="0" eaLnBrk="1" latinLnBrk="0" hangingPunct="1">
        <a:lnSpc>
          <a:spcPct val="90000"/>
        </a:lnSpc>
        <a:spcBef>
          <a:spcPts val="500"/>
        </a:spcBef>
        <a:buFont typeface="Tahoma" panose="020B0604030504040204" pitchFamily="34" charset="0"/>
        <a:buChar char="​"/>
        <a:defRPr sz="1800" kern="1200">
          <a:solidFill>
            <a:schemeClr val="tx1"/>
          </a:solidFill>
          <a:latin typeface="Arial" panose="020B0604020202020204" pitchFamily="34" charset="0"/>
          <a:ea typeface="+mn-ea"/>
          <a:cs typeface="Arial" panose="020B0604020202020204"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15:clr>
            <a:srgbClr val="F26B43"/>
          </p15:clr>
        </p15:guide>
        <p15:guide id="2" pos="7680">
          <p15:clr>
            <a:srgbClr val="F26B43"/>
          </p15:clr>
        </p15:guide>
        <p15:guide id="3" pos="400">
          <p15:clr>
            <a:srgbClr val="F26B43"/>
          </p15:clr>
        </p15:guide>
        <p15:guide id="4" pos="900">
          <p15:clr>
            <a:srgbClr val="F26B43"/>
          </p15:clr>
        </p15:guide>
        <p15:guide id="5" pos="980">
          <p15:clr>
            <a:srgbClr val="F26B43"/>
          </p15:clr>
        </p15:guide>
        <p15:guide id="6" pos="1480">
          <p15:clr>
            <a:srgbClr val="F26B43"/>
          </p15:clr>
        </p15:guide>
        <p15:guide id="7" pos="1560">
          <p15:clr>
            <a:srgbClr val="F26B43"/>
          </p15:clr>
        </p15:guide>
        <p15:guide id="8" pos="2060">
          <p15:clr>
            <a:srgbClr val="F26B43"/>
          </p15:clr>
        </p15:guide>
        <p15:guide id="9" pos="2140">
          <p15:clr>
            <a:srgbClr val="F26B43"/>
          </p15:clr>
        </p15:guide>
        <p15:guide id="10" pos="2640">
          <p15:clr>
            <a:srgbClr val="F26B43"/>
          </p15:clr>
        </p15:guide>
        <p15:guide id="11" pos="2720">
          <p15:clr>
            <a:srgbClr val="F26B43"/>
          </p15:clr>
        </p15:guide>
        <p15:guide id="12" pos="3220">
          <p15:clr>
            <a:srgbClr val="F26B43"/>
          </p15:clr>
        </p15:guide>
        <p15:guide id="13" pos="3300">
          <p15:clr>
            <a:srgbClr val="F26B43"/>
          </p15:clr>
        </p15:guide>
        <p15:guide id="14" pos="3800">
          <p15:clr>
            <a:srgbClr val="F26B43"/>
          </p15:clr>
        </p15:guide>
        <p15:guide id="15" pos="3880">
          <p15:clr>
            <a:srgbClr val="F26B43"/>
          </p15:clr>
        </p15:guide>
        <p15:guide id="16" pos="4380">
          <p15:clr>
            <a:srgbClr val="F26B43"/>
          </p15:clr>
        </p15:guide>
        <p15:guide id="17" pos="4460">
          <p15:clr>
            <a:srgbClr val="F26B43"/>
          </p15:clr>
        </p15:guide>
        <p15:guide id="18" pos="4960">
          <p15:clr>
            <a:srgbClr val="F26B43"/>
          </p15:clr>
        </p15:guide>
        <p15:guide id="19" pos="5040">
          <p15:clr>
            <a:srgbClr val="F26B43"/>
          </p15:clr>
        </p15:guide>
        <p15:guide id="20" pos="5540">
          <p15:clr>
            <a:srgbClr val="F26B43"/>
          </p15:clr>
        </p15:guide>
        <p15:guide id="21" pos="5620">
          <p15:clr>
            <a:srgbClr val="F26B43"/>
          </p15:clr>
        </p15:guide>
        <p15:guide id="22" pos="6120">
          <p15:clr>
            <a:srgbClr val="F26B43"/>
          </p15:clr>
        </p15:guide>
        <p15:guide id="23" pos="6200">
          <p15:clr>
            <a:srgbClr val="F26B43"/>
          </p15:clr>
        </p15:guide>
        <p15:guide id="24" pos="6700">
          <p15:clr>
            <a:srgbClr val="F26B43"/>
          </p15:clr>
        </p15:guide>
        <p15:guide id="25" pos="6780">
          <p15:clr>
            <a:srgbClr val="F26B43"/>
          </p15:clr>
        </p15:guide>
        <p15:guide id="26" pos="7280">
          <p15:clr>
            <a:srgbClr val="F26B43"/>
          </p15:clr>
        </p15:guide>
        <p15:guide id="27" orient="horz">
          <p15:clr>
            <a:srgbClr val="F26B43"/>
          </p15:clr>
        </p15:guide>
        <p15:guide id="28" orient="horz" pos="4320">
          <p15:clr>
            <a:srgbClr val="F26B43"/>
          </p15:clr>
        </p15:guide>
        <p15:guide id="29" orient="horz" pos="400">
          <p15:clr>
            <a:srgbClr val="F26B43"/>
          </p15:clr>
        </p15:guide>
        <p15:guide id="30" orient="horz" pos="920">
          <p15:clr>
            <a:srgbClr val="F26B43"/>
          </p15:clr>
        </p15:guide>
        <p15:guide id="31" orient="horz" pos="1000">
          <p15:clr>
            <a:srgbClr val="F26B43"/>
          </p15:clr>
        </p15:guide>
        <p15:guide id="32" orient="horz" pos="1520">
          <p15:clr>
            <a:srgbClr val="F26B43"/>
          </p15:clr>
        </p15:guide>
        <p15:guide id="33" orient="horz" pos="1600">
          <p15:clr>
            <a:srgbClr val="F26B43"/>
          </p15:clr>
        </p15:guide>
        <p15:guide id="34" orient="horz" pos="2120">
          <p15:clr>
            <a:srgbClr val="F26B43"/>
          </p15:clr>
        </p15:guide>
        <p15:guide id="35" orient="horz" pos="2200">
          <p15:clr>
            <a:srgbClr val="F26B43"/>
          </p15:clr>
        </p15:guide>
        <p15:guide id="36" orient="horz" pos="2720">
          <p15:clr>
            <a:srgbClr val="F26B43"/>
          </p15:clr>
        </p15:guide>
        <p15:guide id="37" orient="horz" pos="2800">
          <p15:clr>
            <a:srgbClr val="F26B43"/>
          </p15:clr>
        </p15:guide>
        <p15:guide id="38" orient="horz" pos="3336" userDrawn="1">
          <p15:clr>
            <a:srgbClr val="F26B43"/>
          </p15:clr>
        </p15:guide>
        <p15:guide id="39" orient="horz" pos="3400">
          <p15:clr>
            <a:srgbClr val="F26B43"/>
          </p15:clr>
        </p15:guide>
        <p15:guide id="40" orient="horz" pos="392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www.w3.org/TR/WCAG21/"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hyperlink" Target="https://www.w3.org/TR/WCAG22/"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sharedsystems.dhsoha.state.or.us/DHSForms/Served/me010-030.pdf" TargetMode="External"/><Relationship Id="rId2" Type="http://schemas.openxmlformats.org/officeDocument/2006/relationships/hyperlink" Target="https://sharedsystems.dhsoha.state.or.us/DHSForms/Served/me010-029.pdf" TargetMode="Externa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2.xml"/></Relationships>
</file>

<file path=ppt/slides/_rels/slide22.xml.rels><?xml version="1.0" encoding="UTF-8" standalone="yes"?>
<Relationships xmlns="http://schemas.openxmlformats.org/package/2006/relationships"><Relationship Id="rId2" Type="http://schemas.openxmlformats.org/officeDocument/2006/relationships/hyperlink" Target="https://www.oregon.gov/oha/Digital-Accessibility/Pages/index.aspx" TargetMode="Externa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hyperlink" Target="https://www.oregon.gov/oha/Digital-Accessibility/Pages/Accessible-Data-Visualizations-Quick-Guide.aspx"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hyperlink" Target="https://www.sf.gov/resource/2021/covid-19-data-and-reports"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hyperlink" Target="https://www.sf.gov/resource/2021/covid-19-data-and-reports" TargetMode="External"/><Relationship Id="rId2" Type="http://schemas.microsoft.com/office/2018/10/relationships/comments" Target="../comments/modernComment_2CA_E0A2D951.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hyperlink" Target="https://www.oregon.gov/oha/Digital-Accessibility/Pages/Accessible-Data-Visualizations-Toolkit.aspx"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 Id="rId6" Type="http://schemas.openxmlformats.org/officeDocument/2006/relationships/hyperlink" Target="https://chartability.fizz.studio/" TargetMode="External"/><Relationship Id="rId5" Type="http://schemas.openxmlformats.org/officeDocument/2006/relationships/hyperlink" Target="https://www.urban.org/research/publication/do-no-harm-guide-centering-accessibility-data-visualization" TargetMode="External"/><Relationship Id="rId4" Type="http://schemas.openxmlformats.org/officeDocument/2006/relationships/hyperlink" Target="https://medium.com/san-francisco-digital-services/a-template-for-accessible-data-visualizations-ca2ed52f945b"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1.xml.rels><?xml version="1.0" encoding="UTF-8" standalone="yes"?>
<Relationships xmlns="http://schemas.openxmlformats.org/package/2006/relationships"><Relationship Id="rId3" Type="http://schemas.openxmlformats.org/officeDocument/2006/relationships/hyperlink" Target="https://www.oregon.gov/oha/ei/Pages/index.aspx" TargetMode="External"/><Relationship Id="rId2" Type="http://schemas.openxmlformats.org/officeDocument/2006/relationships/notesSlide" Target="../notesSlides/notesSlide16.xml"/><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3.xml"/><Relationship Id="rId7" Type="http://schemas.openxmlformats.org/officeDocument/2006/relationships/diagramColors" Target="../diagrams/colors1.xml"/><Relationship Id="rId2" Type="http://schemas.openxmlformats.org/officeDocument/2006/relationships/slideLayout" Target="../slideLayouts/slideLayout4.xml"/><Relationship Id="rId1" Type="http://schemas.openxmlformats.org/officeDocument/2006/relationships/tags" Target="../tags/tag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4.xml"/><Relationship Id="rId7" Type="http://schemas.openxmlformats.org/officeDocument/2006/relationships/diagramColors" Target="../diagrams/colors2.xml"/><Relationship Id="rId2" Type="http://schemas.openxmlformats.org/officeDocument/2006/relationships/slideLayout" Target="../slideLayouts/slideLayout4.xml"/><Relationship Id="rId1" Type="http://schemas.openxmlformats.org/officeDocument/2006/relationships/tags" Target="../tags/tag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1.xml"/><Relationship Id="rId1" Type="http://schemas.openxmlformats.org/officeDocument/2006/relationships/tags" Target="../tags/tag3.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hyperlink" Target="https://www.w3.org/TR/WCAG22/"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hyperlink" Target="https://www.federalregister.gov/documents/2024/05/09/2024-09237/nondiscrimination-on-the-basis-of-disability-in-programs-or-activities-receiving-federal-financial" TargetMode="External"/><Relationship Id="rId4" Type="http://schemas.openxmlformats.org/officeDocument/2006/relationships/hyperlink" Target="https://www.ada.gov/resources/2024-03-08-web-rul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55D36-1578-B646-93C2-1E78BD972AB4}"/>
              </a:ext>
            </a:extLst>
          </p:cNvPr>
          <p:cNvSpPr>
            <a:spLocks noGrp="1"/>
          </p:cNvSpPr>
          <p:nvPr>
            <p:ph type="ctrTitle"/>
          </p:nvPr>
        </p:nvSpPr>
        <p:spPr>
          <a:xfrm>
            <a:off x="473529" y="3413938"/>
            <a:ext cx="11136085" cy="2533433"/>
          </a:xfrm>
        </p:spPr>
        <p:txBody>
          <a:bodyPr>
            <a:normAutofit fontScale="90000"/>
          </a:bodyPr>
          <a:lstStyle/>
          <a:p>
            <a:r>
              <a:rPr lang="en-US" dirty="0">
                <a:latin typeface="Arial"/>
                <a:cs typeface="Arial"/>
              </a:rPr>
              <a:t>Digital Accessibility &amp; Inclusion</a:t>
            </a:r>
            <a:br>
              <a:rPr lang="en-US" dirty="0">
                <a:latin typeface="Arial"/>
                <a:cs typeface="Arial"/>
              </a:rPr>
            </a:br>
            <a:r>
              <a:rPr lang="en-US" dirty="0">
                <a:latin typeface="Arial"/>
                <a:cs typeface="Arial"/>
              </a:rPr>
              <a:t>SORA Winter Webinar (Dec. 5, 2024)</a:t>
            </a:r>
            <a:br>
              <a:rPr lang="en-US" dirty="0">
                <a:latin typeface="Arial"/>
                <a:cs typeface="Arial"/>
              </a:rPr>
            </a:br>
            <a:r>
              <a:rPr lang="en-US" sz="2700" b="0" dirty="0">
                <a:latin typeface="Arial"/>
                <a:cs typeface="Arial"/>
              </a:rPr>
              <a:t>Christine Getman (she/her), Accessibility, Inclusion and Education Unit Manager </a:t>
            </a:r>
            <a:br>
              <a:rPr lang="en-US" sz="2700" b="0" dirty="0">
                <a:latin typeface="Arial"/>
                <a:cs typeface="Arial"/>
              </a:rPr>
            </a:br>
            <a:r>
              <a:rPr lang="en-US" sz="2700" b="0" dirty="0">
                <a:latin typeface="Arial"/>
                <a:cs typeface="Arial"/>
              </a:rPr>
              <a:t>Adam McBride-Smith (he/him), Digital Accessibility Strategist</a:t>
            </a:r>
            <a:endParaRPr lang="en-US"/>
          </a:p>
        </p:txBody>
      </p:sp>
    </p:spTree>
    <p:extLst>
      <p:ext uri="{BB962C8B-B14F-4D97-AF65-F5344CB8AC3E}">
        <p14:creationId xmlns:p14="http://schemas.microsoft.com/office/powerpoint/2010/main" val="3667545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EC767-7D4C-0F68-6D75-4549CB11874B}"/>
              </a:ext>
            </a:extLst>
          </p:cNvPr>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About the new DOJ and HHS Rules</a:t>
            </a:r>
          </a:p>
        </p:txBody>
      </p:sp>
      <p:sp>
        <p:nvSpPr>
          <p:cNvPr id="3" name="Content Placeholder 2">
            <a:extLst>
              <a:ext uri="{FF2B5EF4-FFF2-40B4-BE49-F238E27FC236}">
                <a16:creationId xmlns:a16="http://schemas.microsoft.com/office/drawing/2014/main" id="{E705DB72-AE71-9321-BC16-4A902208ECAC}"/>
              </a:ext>
            </a:extLst>
          </p:cNvPr>
          <p:cNvSpPr>
            <a:spLocks noGrp="1"/>
          </p:cNvSpPr>
          <p:nvPr>
            <p:ph idx="1"/>
          </p:nvPr>
        </p:nvSpPr>
        <p:spPr>
          <a:xfrm>
            <a:off x="635000" y="1737360"/>
            <a:ext cx="10922000" cy="4246714"/>
          </a:xfrm>
        </p:spPr>
        <p:txBody>
          <a:bodyPr>
            <a:noAutofit/>
          </a:bodyPr>
          <a:lstStyle/>
          <a:p>
            <a:pPr>
              <a:lnSpc>
                <a:spcPct val="100000"/>
              </a:lnSpc>
              <a:spcBef>
                <a:spcPts val="0"/>
              </a:spcBef>
              <a:spcAft>
                <a:spcPts val="1200"/>
              </a:spcAft>
            </a:pPr>
            <a:r>
              <a:rPr lang="en-US" sz="3600" dirty="0"/>
              <a:t>DOJ rule applies to all digital content produced by </a:t>
            </a:r>
            <a:r>
              <a:rPr lang="en-US" sz="3600" i="1" dirty="0"/>
              <a:t>or for </a:t>
            </a:r>
            <a:r>
              <a:rPr lang="en-US" sz="3600" dirty="0"/>
              <a:t>the state of Oregon</a:t>
            </a:r>
            <a:endParaRPr lang="en-US" sz="3600" b="1" dirty="0"/>
          </a:p>
          <a:p>
            <a:pPr lvl="1">
              <a:lnSpc>
                <a:spcPct val="100000"/>
              </a:lnSpc>
              <a:spcBef>
                <a:spcPts val="0"/>
              </a:spcBef>
              <a:spcAft>
                <a:spcPts val="1200"/>
              </a:spcAft>
              <a:buFont typeface="Wingdings" panose="05000000000000000000" pitchFamily="2" charset="2"/>
              <a:buChar char="§"/>
            </a:pPr>
            <a:r>
              <a:rPr lang="en-US" sz="3600" b="1" dirty="0"/>
              <a:t>Important note: This includes content that the state procures from vendors</a:t>
            </a:r>
            <a:r>
              <a:rPr lang="en-US" sz="3600" dirty="0"/>
              <a:t>.</a:t>
            </a:r>
          </a:p>
          <a:p>
            <a:pPr>
              <a:lnSpc>
                <a:spcPct val="100000"/>
              </a:lnSpc>
              <a:spcBef>
                <a:spcPts val="0"/>
              </a:spcBef>
              <a:spcAft>
                <a:spcPts val="1200"/>
              </a:spcAft>
            </a:pPr>
            <a:r>
              <a:rPr lang="en-US" sz="3600" dirty="0"/>
              <a:t>HHS rule covers all entities that receive federal healthcare money. </a:t>
            </a:r>
          </a:p>
        </p:txBody>
      </p:sp>
      <p:sp>
        <p:nvSpPr>
          <p:cNvPr id="5" name="Slide Number Placeholder 4">
            <a:extLst>
              <a:ext uri="{FF2B5EF4-FFF2-40B4-BE49-F238E27FC236}">
                <a16:creationId xmlns:a16="http://schemas.microsoft.com/office/drawing/2014/main" id="{22399694-8006-2D47-B201-3D1D8087060F}"/>
              </a:ext>
            </a:extLst>
          </p:cNvPr>
          <p:cNvSpPr>
            <a:spLocks noGrp="1"/>
          </p:cNvSpPr>
          <p:nvPr>
            <p:ph type="sldNum" sz="quarter" idx="10"/>
          </p:nvPr>
        </p:nvSpPr>
        <p:spPr/>
        <p:txBody>
          <a:bodyPr/>
          <a:lstStyle/>
          <a:p>
            <a:fld id="{C94E4DC2-A2F4-4FCD-8A3E-1264FF592DFD}" type="slidenum">
              <a:rPr lang="en-US" smtClean="0"/>
              <a:t>10</a:t>
            </a:fld>
            <a:endParaRPr lang="en-US"/>
          </a:p>
        </p:txBody>
      </p:sp>
    </p:spTree>
    <p:extLst>
      <p:ext uri="{BB962C8B-B14F-4D97-AF65-F5344CB8AC3E}">
        <p14:creationId xmlns:p14="http://schemas.microsoft.com/office/powerpoint/2010/main" val="1218620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EC767-7D4C-0F68-6D75-4549CB11874B}"/>
              </a:ext>
            </a:extLst>
          </p:cNvPr>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Details of the New Rules </a:t>
            </a:r>
          </a:p>
        </p:txBody>
      </p:sp>
      <p:sp>
        <p:nvSpPr>
          <p:cNvPr id="3" name="Content Placeholder 2">
            <a:extLst>
              <a:ext uri="{FF2B5EF4-FFF2-40B4-BE49-F238E27FC236}">
                <a16:creationId xmlns:a16="http://schemas.microsoft.com/office/drawing/2014/main" id="{E705DB72-AE71-9321-BC16-4A902208ECAC}"/>
              </a:ext>
            </a:extLst>
          </p:cNvPr>
          <p:cNvSpPr>
            <a:spLocks noGrp="1"/>
          </p:cNvSpPr>
          <p:nvPr>
            <p:ph idx="1"/>
          </p:nvPr>
        </p:nvSpPr>
        <p:spPr/>
        <p:txBody>
          <a:bodyPr vert="horz" lIns="91440" tIns="45720" rIns="91440" bIns="45720" rtlCol="0" anchor="t">
            <a:noAutofit/>
          </a:bodyPr>
          <a:lstStyle/>
          <a:p>
            <a:pPr marL="457200" indent="-457200">
              <a:lnSpc>
                <a:spcPct val="100000"/>
              </a:lnSpc>
              <a:spcBef>
                <a:spcPts val="0"/>
              </a:spcBef>
              <a:spcAft>
                <a:spcPts val="1200"/>
              </a:spcAft>
            </a:pPr>
            <a:r>
              <a:rPr lang="en-US" sz="2800" dirty="0">
                <a:latin typeface="Arial"/>
                <a:cs typeface="Arial"/>
              </a:rPr>
              <a:t>Set a technical conformance standard of </a:t>
            </a:r>
            <a:r>
              <a:rPr lang="en-US" sz="2800" dirty="0">
                <a:latin typeface="Arial"/>
                <a:cs typeface="Arial"/>
                <a:hlinkClick r:id="rId3"/>
              </a:rPr>
              <a:t>WCAG (the Web Content Accessibility Guidelines) 2.1</a:t>
            </a:r>
            <a:r>
              <a:rPr lang="en-US" sz="2800" dirty="0">
                <a:latin typeface="Arial"/>
                <a:cs typeface="Arial"/>
              </a:rPr>
              <a:t> Levels A and AA.</a:t>
            </a:r>
            <a:endParaRPr lang="en-US" dirty="0">
              <a:latin typeface="Arial"/>
              <a:cs typeface="Arial"/>
            </a:endParaRPr>
          </a:p>
          <a:p>
            <a:pPr lvl="1">
              <a:lnSpc>
                <a:spcPct val="100000"/>
              </a:lnSpc>
              <a:spcBef>
                <a:spcPts val="0"/>
              </a:spcBef>
              <a:spcAft>
                <a:spcPts val="1200"/>
              </a:spcAft>
            </a:pPr>
            <a:r>
              <a:rPr lang="en-US" sz="2800" dirty="0">
                <a:latin typeface="Arial"/>
                <a:cs typeface="Arial"/>
              </a:rPr>
              <a:t>Provide a 2-year timeline for states (the compliance deadline for the DOJ rule is April 24</a:t>
            </a:r>
            <a:r>
              <a:rPr lang="en-US" sz="2800" baseline="30000" dirty="0">
                <a:latin typeface="Arial"/>
                <a:cs typeface="Arial"/>
              </a:rPr>
              <a:t>th</a:t>
            </a:r>
            <a:r>
              <a:rPr lang="en-US" sz="2800" dirty="0">
                <a:latin typeface="Arial"/>
                <a:cs typeface="Arial"/>
              </a:rPr>
              <a:t>, 2026)</a:t>
            </a:r>
          </a:p>
          <a:p>
            <a:pPr lvl="1">
              <a:lnSpc>
                <a:spcPct val="100000"/>
              </a:lnSpc>
              <a:spcBef>
                <a:spcPts val="0"/>
              </a:spcBef>
              <a:spcAft>
                <a:spcPts val="1200"/>
              </a:spcAft>
            </a:pPr>
            <a:r>
              <a:rPr lang="en-US" sz="2800" dirty="0"/>
              <a:t>Explicitly cover “conventional electronic documents,” defined as: </a:t>
            </a:r>
          </a:p>
          <a:p>
            <a:pPr lvl="2">
              <a:lnSpc>
                <a:spcPct val="100000"/>
              </a:lnSpc>
              <a:spcBef>
                <a:spcPts val="0"/>
              </a:spcBef>
              <a:spcAft>
                <a:spcPts val="1200"/>
              </a:spcAft>
              <a:buFont typeface="Wingdings" panose="05000000000000000000" pitchFamily="2" charset="2"/>
              <a:buChar char="§"/>
            </a:pPr>
            <a:r>
              <a:rPr lang="en-US" sz="2400" dirty="0">
                <a:latin typeface="Arial"/>
                <a:cs typeface="Arial"/>
              </a:rPr>
              <a:t>Portable document formats (PDFs)</a:t>
            </a:r>
          </a:p>
          <a:p>
            <a:pPr lvl="2">
              <a:lnSpc>
                <a:spcPct val="100000"/>
              </a:lnSpc>
              <a:spcBef>
                <a:spcPts val="0"/>
              </a:spcBef>
              <a:spcAft>
                <a:spcPts val="1200"/>
              </a:spcAft>
              <a:buFont typeface="Wingdings" panose="05000000000000000000" pitchFamily="2" charset="2"/>
              <a:buChar char="§"/>
            </a:pPr>
            <a:r>
              <a:rPr lang="en-US" sz="2400" dirty="0">
                <a:latin typeface="Arial"/>
                <a:cs typeface="Arial"/>
              </a:rPr>
              <a:t>Word processor file formats (such as Word docs)</a:t>
            </a:r>
          </a:p>
          <a:p>
            <a:pPr lvl="2">
              <a:lnSpc>
                <a:spcPct val="100000"/>
              </a:lnSpc>
              <a:spcBef>
                <a:spcPts val="0"/>
              </a:spcBef>
              <a:spcAft>
                <a:spcPts val="1200"/>
              </a:spcAft>
              <a:buFont typeface="Wingdings" panose="05000000000000000000" pitchFamily="2" charset="2"/>
              <a:buChar char="§"/>
            </a:pPr>
            <a:r>
              <a:rPr lang="en-US" sz="2400" dirty="0">
                <a:latin typeface="Arial"/>
                <a:cs typeface="Arial"/>
              </a:rPr>
              <a:t>Presentation file formats (such as PowerPoint presentations)</a:t>
            </a:r>
          </a:p>
          <a:p>
            <a:pPr lvl="2">
              <a:lnSpc>
                <a:spcPct val="100000"/>
              </a:lnSpc>
              <a:spcBef>
                <a:spcPts val="0"/>
              </a:spcBef>
              <a:spcAft>
                <a:spcPts val="1200"/>
              </a:spcAft>
              <a:buFont typeface="Wingdings" panose="05000000000000000000" pitchFamily="2" charset="2"/>
              <a:buChar char="§"/>
            </a:pPr>
            <a:r>
              <a:rPr lang="en-US" sz="2400" dirty="0">
                <a:latin typeface="Arial"/>
                <a:cs typeface="Arial"/>
              </a:rPr>
              <a:t>Spreadsheet file formats (such as Excel files) </a:t>
            </a:r>
            <a:endParaRPr lang="en-US" sz="2800" dirty="0">
              <a:latin typeface="Arial"/>
              <a:cs typeface="Arial"/>
            </a:endParaRPr>
          </a:p>
        </p:txBody>
      </p:sp>
      <p:sp>
        <p:nvSpPr>
          <p:cNvPr id="4" name="Slide Number Placeholder 3">
            <a:extLst>
              <a:ext uri="{FF2B5EF4-FFF2-40B4-BE49-F238E27FC236}">
                <a16:creationId xmlns:a16="http://schemas.microsoft.com/office/drawing/2014/main" id="{05778387-9FA6-804F-BE9A-881277232BF3}"/>
              </a:ext>
            </a:extLst>
          </p:cNvPr>
          <p:cNvSpPr>
            <a:spLocks noGrp="1"/>
          </p:cNvSpPr>
          <p:nvPr>
            <p:ph type="sldNum" sz="quarter" idx="10"/>
          </p:nvPr>
        </p:nvSpPr>
        <p:spPr/>
        <p:txBody>
          <a:bodyPr/>
          <a:lstStyle/>
          <a:p>
            <a:fld id="{C94E4DC2-A2F4-4FCD-8A3E-1264FF592DFD}" type="slidenum">
              <a:rPr lang="en-US" smtClean="0"/>
              <a:t>11</a:t>
            </a:fld>
            <a:endParaRPr lang="en-US"/>
          </a:p>
        </p:txBody>
      </p:sp>
    </p:spTree>
    <p:extLst>
      <p:ext uri="{BB962C8B-B14F-4D97-AF65-F5344CB8AC3E}">
        <p14:creationId xmlns:p14="http://schemas.microsoft.com/office/powerpoint/2010/main" val="3957439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EC767-7D4C-0F68-6D75-4549CB11874B}"/>
              </a:ext>
            </a:extLst>
          </p:cNvPr>
          <p:cNvSpPr>
            <a:spLocks noGrp="1"/>
          </p:cNvSpPr>
          <p:nvPr>
            <p:ph type="title"/>
          </p:nvPr>
        </p:nvSpPr>
        <p:spPr/>
        <p:txBody>
          <a:bodyPr>
            <a:normAutofit fontScale="90000"/>
          </a:bodyPr>
          <a:lstStyle/>
          <a:p>
            <a:r>
              <a:rPr lang="en-US" b="1">
                <a:latin typeface="Arial" panose="020B0604020202020204" pitchFamily="34" charset="0"/>
                <a:cs typeface="Arial" panose="020B0604020202020204" pitchFamily="34" charset="0"/>
              </a:rPr>
              <a:t>The Web Content Accessibility Guidelines (WCAG)</a:t>
            </a:r>
          </a:p>
        </p:txBody>
      </p:sp>
      <p:sp>
        <p:nvSpPr>
          <p:cNvPr id="3" name="Content Placeholder 2">
            <a:extLst>
              <a:ext uri="{FF2B5EF4-FFF2-40B4-BE49-F238E27FC236}">
                <a16:creationId xmlns:a16="http://schemas.microsoft.com/office/drawing/2014/main" id="{E705DB72-AE71-9321-BC16-4A902208ECAC}"/>
              </a:ext>
            </a:extLst>
          </p:cNvPr>
          <p:cNvSpPr>
            <a:spLocks noGrp="1"/>
          </p:cNvSpPr>
          <p:nvPr>
            <p:ph idx="1"/>
          </p:nvPr>
        </p:nvSpPr>
        <p:spPr/>
        <p:txBody>
          <a:bodyPr vert="horz" lIns="91440" tIns="45720" rIns="91440" bIns="45720" rtlCol="0" anchor="t">
            <a:noAutofit/>
          </a:bodyPr>
          <a:lstStyle/>
          <a:p>
            <a:pPr>
              <a:lnSpc>
                <a:spcPct val="100000"/>
              </a:lnSpc>
              <a:spcBef>
                <a:spcPts val="0"/>
              </a:spcBef>
              <a:spcAft>
                <a:spcPts val="1800"/>
              </a:spcAft>
            </a:pPr>
            <a:r>
              <a:rPr lang="en-US" sz="2600">
                <a:latin typeface="Arial"/>
                <a:cs typeface="Arial"/>
              </a:rPr>
              <a:t>WCAG: often pronounced “Wi-cag”</a:t>
            </a:r>
          </a:p>
          <a:p>
            <a:pPr>
              <a:lnSpc>
                <a:spcPct val="100000"/>
              </a:lnSpc>
              <a:spcBef>
                <a:spcPts val="0"/>
              </a:spcBef>
              <a:spcAft>
                <a:spcPts val="1800"/>
              </a:spcAft>
            </a:pPr>
            <a:r>
              <a:rPr lang="en-US" sz="2600">
                <a:latin typeface="Arial"/>
                <a:cs typeface="Arial"/>
              </a:rPr>
              <a:t>Developed by the World Wide Web Consortium (or w3c) </a:t>
            </a:r>
          </a:p>
          <a:p>
            <a:pPr>
              <a:lnSpc>
                <a:spcPct val="100000"/>
              </a:lnSpc>
              <a:spcBef>
                <a:spcPts val="0"/>
              </a:spcBef>
              <a:spcAft>
                <a:spcPts val="1800"/>
              </a:spcAft>
            </a:pPr>
            <a:r>
              <a:rPr lang="en-US" sz="2600">
                <a:latin typeface="Arial"/>
                <a:cs typeface="Arial"/>
              </a:rPr>
              <a:t>Provides technology-neutral accessibility standards for digital content</a:t>
            </a:r>
          </a:p>
          <a:p>
            <a:pPr>
              <a:lnSpc>
                <a:spcPct val="100000"/>
              </a:lnSpc>
              <a:spcBef>
                <a:spcPts val="0"/>
              </a:spcBef>
              <a:spcAft>
                <a:spcPts val="1800"/>
              </a:spcAft>
            </a:pPr>
            <a:r>
              <a:rPr lang="en-US" sz="2600">
                <a:latin typeface="Arial"/>
                <a:cs typeface="Arial"/>
              </a:rPr>
              <a:t>Many countries around the world now reference WCAG as a technical standard for digital accessibility</a:t>
            </a:r>
          </a:p>
          <a:p>
            <a:pPr>
              <a:lnSpc>
                <a:spcPct val="100000"/>
              </a:lnSpc>
              <a:spcBef>
                <a:spcPts val="0"/>
              </a:spcBef>
              <a:spcAft>
                <a:spcPts val="1800"/>
              </a:spcAft>
            </a:pPr>
            <a:r>
              <a:rPr lang="en-US" sz="2600">
                <a:latin typeface="Arial"/>
                <a:cs typeface="Arial"/>
              </a:rPr>
              <a:t>There are four iterative versions of WCAG: 1.0, 2.0, 2.1, and 2.2</a:t>
            </a:r>
          </a:p>
          <a:p>
            <a:pPr>
              <a:lnSpc>
                <a:spcPct val="100000"/>
              </a:lnSpc>
              <a:spcBef>
                <a:spcPts val="0"/>
              </a:spcBef>
              <a:spcAft>
                <a:spcPts val="1800"/>
              </a:spcAft>
            </a:pPr>
            <a:r>
              <a:rPr lang="en-US" sz="2600">
                <a:latin typeface="Arial"/>
                <a:cs typeface="Arial"/>
              </a:rPr>
              <a:t>There are three conformance levels of WCAG: A, AA, and AAA</a:t>
            </a:r>
            <a:endParaRPr lang="en-US" sz="2600"/>
          </a:p>
        </p:txBody>
      </p:sp>
    </p:spTree>
    <p:extLst>
      <p:ext uri="{BB962C8B-B14F-4D97-AF65-F5344CB8AC3E}">
        <p14:creationId xmlns:p14="http://schemas.microsoft.com/office/powerpoint/2010/main" val="2136816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EC767-7D4C-0F68-6D75-4549CB11874B}"/>
              </a:ext>
            </a:extLst>
          </p:cNvPr>
          <p:cNvSpPr>
            <a:spLocks noGrp="1"/>
          </p:cNvSpPr>
          <p:nvPr>
            <p:ph type="title"/>
          </p:nvPr>
        </p:nvSpPr>
        <p:spPr/>
        <p:txBody>
          <a:bodyPr>
            <a:normAutofit/>
          </a:bodyPr>
          <a:lstStyle/>
          <a:p>
            <a:r>
              <a:rPr lang="en-US" dirty="0">
                <a:latin typeface="Arial"/>
                <a:cs typeface="Arial"/>
              </a:rPr>
              <a:t>More about </a:t>
            </a:r>
            <a:r>
              <a:rPr lang="en-US" b="1" dirty="0">
                <a:latin typeface="Arial"/>
                <a:cs typeface="Arial"/>
              </a:rPr>
              <a:t>WCAG</a:t>
            </a:r>
          </a:p>
        </p:txBody>
      </p:sp>
      <p:sp>
        <p:nvSpPr>
          <p:cNvPr id="3" name="Content Placeholder 2">
            <a:extLst>
              <a:ext uri="{FF2B5EF4-FFF2-40B4-BE49-F238E27FC236}">
                <a16:creationId xmlns:a16="http://schemas.microsoft.com/office/drawing/2014/main" id="{E705DB72-AE71-9321-BC16-4A902208ECAC}"/>
              </a:ext>
            </a:extLst>
          </p:cNvPr>
          <p:cNvSpPr>
            <a:spLocks noGrp="1"/>
          </p:cNvSpPr>
          <p:nvPr>
            <p:ph idx="1"/>
          </p:nvPr>
        </p:nvSpPr>
        <p:spPr/>
        <p:txBody>
          <a:bodyPr vert="horz" lIns="91440" tIns="45720" rIns="91440" bIns="45720" rtlCol="0" anchor="t">
            <a:noAutofit/>
          </a:bodyPr>
          <a:lstStyle/>
          <a:p>
            <a:pPr>
              <a:lnSpc>
                <a:spcPct val="100000"/>
              </a:lnSpc>
              <a:spcBef>
                <a:spcPts val="0"/>
              </a:spcBef>
              <a:spcAft>
                <a:spcPts val="1200"/>
              </a:spcAft>
            </a:pPr>
            <a:r>
              <a:rPr lang="en-US" sz="2200" dirty="0">
                <a:latin typeface="Arial"/>
                <a:cs typeface="Arial"/>
              </a:rPr>
              <a:t>WCAG 1.0 was published in 1999. It was superseded by WCAG 2.0 in 2008, and by WCAG 2.1 in 2017.</a:t>
            </a:r>
          </a:p>
          <a:p>
            <a:pPr>
              <a:lnSpc>
                <a:spcPct val="100000"/>
              </a:lnSpc>
              <a:spcBef>
                <a:spcPts val="0"/>
              </a:spcBef>
              <a:spcAft>
                <a:spcPts val="1200"/>
              </a:spcAft>
            </a:pPr>
            <a:r>
              <a:rPr lang="en-US" sz="2200" dirty="0">
                <a:hlinkClick r:id="rId2"/>
              </a:rPr>
              <a:t>WCAG 2.2</a:t>
            </a:r>
            <a:r>
              <a:rPr lang="en-US" sz="2200" dirty="0"/>
              <a:t> was elevated to Recommended status on October 5</a:t>
            </a:r>
            <a:r>
              <a:rPr lang="en-US" sz="2200" baseline="30000" dirty="0"/>
              <a:t>th</a:t>
            </a:r>
            <a:r>
              <a:rPr lang="en-US" sz="2200" dirty="0"/>
              <a:t>, 2023, making it the current standard. WCAG 2.2 has 56 Success Criteria (SCs) at A and AA levels.</a:t>
            </a:r>
          </a:p>
          <a:p>
            <a:pPr>
              <a:lnSpc>
                <a:spcPct val="100000"/>
              </a:lnSpc>
              <a:spcBef>
                <a:spcPts val="0"/>
              </a:spcBef>
              <a:spcAft>
                <a:spcPts val="1200"/>
              </a:spcAft>
            </a:pPr>
            <a:r>
              <a:rPr lang="en-US" sz="2200" dirty="0">
                <a:latin typeface="Arial"/>
                <a:cs typeface="Arial"/>
              </a:rPr>
              <a:t>All versions of WCAG 2 (2.0, 2.1, and 2.2) are additive and backward-compatible.</a:t>
            </a:r>
          </a:p>
          <a:p>
            <a:pPr>
              <a:lnSpc>
                <a:spcPct val="100000"/>
              </a:lnSpc>
              <a:spcBef>
                <a:spcPts val="0"/>
              </a:spcBef>
              <a:spcAft>
                <a:spcPts val="1200"/>
              </a:spcAft>
            </a:pPr>
            <a:r>
              <a:rPr lang="en-US" sz="2200" dirty="0">
                <a:latin typeface="Arial"/>
                <a:cs typeface="Arial"/>
              </a:rPr>
              <a:t>Section 508, which covers federal web content, was aligned with WCAG 2.0 (Levels A and AA) in 2017. </a:t>
            </a:r>
          </a:p>
          <a:p>
            <a:pPr>
              <a:lnSpc>
                <a:spcPct val="100000"/>
              </a:lnSpc>
              <a:spcBef>
                <a:spcPts val="0"/>
              </a:spcBef>
              <a:spcAft>
                <a:spcPts val="1200"/>
              </a:spcAft>
            </a:pPr>
            <a:r>
              <a:rPr lang="en-US" sz="2200" dirty="0">
                <a:latin typeface="Arial"/>
                <a:cs typeface="Arial"/>
              </a:rPr>
              <a:t>The DOJ and HHS rules are aligned with WCAG 2.1 (Levels A and AA).</a:t>
            </a:r>
          </a:p>
          <a:p>
            <a:pPr>
              <a:lnSpc>
                <a:spcPct val="100000"/>
              </a:lnSpc>
              <a:spcBef>
                <a:spcPts val="0"/>
              </a:spcBef>
              <a:spcAft>
                <a:spcPts val="1200"/>
              </a:spcAft>
            </a:pPr>
            <a:r>
              <a:rPr lang="en-US" sz="2200" dirty="0">
                <a:latin typeface="Arial"/>
                <a:cs typeface="Arial"/>
              </a:rPr>
              <a:t>OHA and ODHS policies are aligned with the most recent Recommended version, WCAG 2.2 (Levels A and AA).</a:t>
            </a:r>
            <a:endParaRPr lang="en-US" sz="2200" dirty="0"/>
          </a:p>
          <a:p>
            <a:pPr marL="0" indent="0">
              <a:lnSpc>
                <a:spcPct val="100000"/>
              </a:lnSpc>
              <a:spcBef>
                <a:spcPts val="0"/>
              </a:spcBef>
              <a:spcAft>
                <a:spcPts val="1200"/>
              </a:spcAft>
              <a:buNone/>
            </a:pPr>
            <a:endParaRPr lang="en-US" sz="2000" dirty="0"/>
          </a:p>
          <a:p>
            <a:pPr>
              <a:lnSpc>
                <a:spcPct val="100000"/>
              </a:lnSpc>
              <a:spcBef>
                <a:spcPts val="0"/>
              </a:spcBef>
              <a:spcAft>
                <a:spcPts val="1200"/>
              </a:spcAft>
            </a:pPr>
            <a:endParaRPr lang="en-US" sz="2000" dirty="0"/>
          </a:p>
          <a:p>
            <a:pPr>
              <a:lnSpc>
                <a:spcPct val="100000"/>
              </a:lnSpc>
              <a:spcBef>
                <a:spcPts val="0"/>
              </a:spcBef>
              <a:spcAft>
                <a:spcPts val="1200"/>
              </a:spcAft>
            </a:pPr>
            <a:endParaRPr lang="en-US" sz="2000" dirty="0"/>
          </a:p>
        </p:txBody>
      </p:sp>
    </p:spTree>
    <p:extLst>
      <p:ext uri="{BB962C8B-B14F-4D97-AF65-F5344CB8AC3E}">
        <p14:creationId xmlns:p14="http://schemas.microsoft.com/office/powerpoint/2010/main" val="2450437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EC767-7D4C-0F68-6D75-4549CB11874B}"/>
              </a:ext>
            </a:extLst>
          </p:cNvPr>
          <p:cNvSpPr>
            <a:spLocks noGrp="1"/>
          </p:cNvSpPr>
          <p:nvPr>
            <p:ph type="title"/>
          </p:nvPr>
        </p:nvSpPr>
        <p:spPr/>
        <p:txBody>
          <a:bodyPr>
            <a:normAutofit fontScale="90000"/>
          </a:bodyPr>
          <a:lstStyle/>
          <a:p>
            <a:pPr>
              <a:lnSpc>
                <a:spcPct val="100000"/>
              </a:lnSpc>
            </a:pPr>
            <a:r>
              <a:rPr lang="en-US" dirty="0">
                <a:latin typeface="Arial"/>
                <a:cs typeface="Arial"/>
              </a:rPr>
              <a:t>New OHA and ODHS shared policies on Digital Accessibility</a:t>
            </a:r>
            <a:endParaRPr lang="en-US" b="1" dirty="0">
              <a:latin typeface="Arial"/>
              <a:cs typeface="Arial"/>
            </a:endParaRPr>
          </a:p>
        </p:txBody>
      </p:sp>
      <p:sp>
        <p:nvSpPr>
          <p:cNvPr id="3" name="Content Placeholder 2">
            <a:extLst>
              <a:ext uri="{FF2B5EF4-FFF2-40B4-BE49-F238E27FC236}">
                <a16:creationId xmlns:a16="http://schemas.microsoft.com/office/drawing/2014/main" id="{E705DB72-AE71-9321-BC16-4A902208ECAC}"/>
              </a:ext>
            </a:extLst>
          </p:cNvPr>
          <p:cNvSpPr>
            <a:spLocks noGrp="1"/>
          </p:cNvSpPr>
          <p:nvPr>
            <p:ph idx="1"/>
          </p:nvPr>
        </p:nvSpPr>
        <p:spPr>
          <a:xfrm>
            <a:off x="635000" y="1651819"/>
            <a:ext cx="10922000" cy="4332255"/>
          </a:xfrm>
        </p:spPr>
        <p:txBody>
          <a:bodyPr vert="horz" lIns="91440" tIns="45720" rIns="91440" bIns="45720" rtlCol="0" anchor="t">
            <a:noAutofit/>
          </a:bodyPr>
          <a:lstStyle/>
          <a:p>
            <a:pPr marL="342900" indent="-342900">
              <a:lnSpc>
                <a:spcPct val="100000"/>
              </a:lnSpc>
              <a:spcBef>
                <a:spcPts val="0"/>
              </a:spcBef>
              <a:spcAft>
                <a:spcPts val="1200"/>
              </a:spcAft>
            </a:pPr>
            <a:r>
              <a:rPr lang="en-US" dirty="0">
                <a:latin typeface="Arial"/>
                <a:cs typeface="Arial"/>
              </a:rPr>
              <a:t>Content Creation and Sharing (</a:t>
            </a:r>
            <a:r>
              <a:rPr lang="en-US" dirty="0">
                <a:latin typeface="Arial"/>
                <a:cs typeface="Calibri"/>
                <a:hlinkClick r:id="rId2"/>
              </a:rPr>
              <a:t>ODHSOHA 010-029</a:t>
            </a:r>
            <a:r>
              <a:rPr lang="en-US" dirty="0">
                <a:latin typeface="Arial"/>
                <a:cs typeface="Calibri"/>
              </a:rPr>
              <a:t>)</a:t>
            </a:r>
            <a:endParaRPr lang="en-US" dirty="0">
              <a:latin typeface="Arial"/>
            </a:endParaRPr>
          </a:p>
          <a:p>
            <a:pPr marL="342900" indent="-342900">
              <a:lnSpc>
                <a:spcPct val="100000"/>
              </a:lnSpc>
              <a:spcBef>
                <a:spcPts val="0"/>
              </a:spcBef>
              <a:spcAft>
                <a:spcPts val="1200"/>
              </a:spcAft>
            </a:pPr>
            <a:r>
              <a:rPr lang="en-US" dirty="0">
                <a:latin typeface="Arial"/>
                <a:cs typeface="Arial"/>
              </a:rPr>
              <a:t>Hardware, Software and Systems (</a:t>
            </a:r>
            <a:r>
              <a:rPr lang="en-US" dirty="0">
                <a:latin typeface="Arial"/>
                <a:cs typeface="Calibri"/>
                <a:hlinkClick r:id="rId3"/>
              </a:rPr>
              <a:t>ODHSOHA 010-030</a:t>
            </a:r>
            <a:r>
              <a:rPr lang="en-US" dirty="0">
                <a:latin typeface="Arial"/>
                <a:cs typeface="Calibri"/>
              </a:rPr>
              <a:t>)</a:t>
            </a:r>
          </a:p>
          <a:p>
            <a:pPr marL="342900" indent="-342900">
              <a:lnSpc>
                <a:spcPct val="100000"/>
              </a:lnSpc>
              <a:spcBef>
                <a:spcPts val="0"/>
              </a:spcBef>
              <a:spcAft>
                <a:spcPts val="1200"/>
              </a:spcAft>
            </a:pPr>
            <a:r>
              <a:rPr lang="en-US" dirty="0">
                <a:latin typeface="Arial"/>
                <a:cs typeface="Calibri"/>
              </a:rPr>
              <a:t>Developed by Digital Accessibility Policy Workgroup over 2 years</a:t>
            </a:r>
          </a:p>
          <a:p>
            <a:pPr marL="342900" indent="-342900">
              <a:lnSpc>
                <a:spcPct val="100000"/>
              </a:lnSpc>
              <a:spcBef>
                <a:spcPts val="0"/>
              </a:spcBef>
              <a:spcAft>
                <a:spcPts val="1200"/>
              </a:spcAft>
            </a:pPr>
            <a:r>
              <a:rPr lang="en-US" dirty="0"/>
              <a:t>Workgroup participants from OHA and ODHS, as well as representatives from DAS, Oregon Broadband, Oregon Commission for the Blind, etc.</a:t>
            </a:r>
            <a:endParaRPr lang="en-US" dirty="0">
              <a:cs typeface="Calibri"/>
            </a:endParaRPr>
          </a:p>
          <a:p>
            <a:pPr marL="457200" indent="-457200">
              <a:lnSpc>
                <a:spcPct val="100000"/>
              </a:lnSpc>
              <a:spcBef>
                <a:spcPts val="0"/>
              </a:spcBef>
              <a:spcAft>
                <a:spcPts val="1200"/>
              </a:spcAft>
              <a:buFont typeface="+mj-lt"/>
              <a:buAutoNum type="arabicPeriod"/>
            </a:pPr>
            <a:endParaRPr lang="en-US" dirty="0"/>
          </a:p>
        </p:txBody>
      </p:sp>
    </p:spTree>
    <p:extLst>
      <p:ext uri="{BB962C8B-B14F-4D97-AF65-F5344CB8AC3E}">
        <p14:creationId xmlns:p14="http://schemas.microsoft.com/office/powerpoint/2010/main" val="35835218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10632-8BD0-6F44-AD92-20ADDB909BFF}"/>
              </a:ext>
            </a:extLst>
          </p:cNvPr>
          <p:cNvSpPr>
            <a:spLocks noGrp="1"/>
          </p:cNvSpPr>
          <p:nvPr>
            <p:ph type="ctrTitle"/>
          </p:nvPr>
        </p:nvSpPr>
        <p:spPr/>
        <p:txBody>
          <a:bodyPr>
            <a:normAutofit/>
          </a:bodyPr>
          <a:lstStyle/>
          <a:p>
            <a:r>
              <a:rPr lang="en-US" dirty="0"/>
              <a:t>Digital Accessibility in Content Creation and Sharing Policy</a:t>
            </a:r>
          </a:p>
        </p:txBody>
      </p:sp>
      <p:sp>
        <p:nvSpPr>
          <p:cNvPr id="4" name="Slide Number Placeholder 3">
            <a:extLst>
              <a:ext uri="{FF2B5EF4-FFF2-40B4-BE49-F238E27FC236}">
                <a16:creationId xmlns:a16="http://schemas.microsoft.com/office/drawing/2014/main" id="{6265F832-9604-CC47-9881-6981A43ABD49}"/>
              </a:ext>
            </a:extLst>
          </p:cNvPr>
          <p:cNvSpPr>
            <a:spLocks noGrp="1"/>
          </p:cNvSpPr>
          <p:nvPr>
            <p:ph type="sldNum" sz="quarter" idx="10"/>
          </p:nvPr>
        </p:nvSpPr>
        <p:spPr/>
        <p:txBody>
          <a:bodyPr/>
          <a:lstStyle/>
          <a:p>
            <a:fld id="{58339581-759F-43B7-B47D-47F906F0E294}" type="slidenum">
              <a:rPr lang="en-US" smtClean="0"/>
              <a:pPr/>
              <a:t>15</a:t>
            </a:fld>
            <a:endParaRPr lang="en-US" dirty="0"/>
          </a:p>
        </p:txBody>
      </p:sp>
    </p:spTree>
    <p:extLst>
      <p:ext uri="{BB962C8B-B14F-4D97-AF65-F5344CB8AC3E}">
        <p14:creationId xmlns:p14="http://schemas.microsoft.com/office/powerpoint/2010/main" val="1738662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DD726-B040-AF4A-93CF-EB8F1FD2A4B7}"/>
              </a:ext>
            </a:extLst>
          </p:cNvPr>
          <p:cNvSpPr>
            <a:spLocks noGrp="1"/>
          </p:cNvSpPr>
          <p:nvPr>
            <p:ph type="title"/>
          </p:nvPr>
        </p:nvSpPr>
        <p:spPr/>
        <p:txBody>
          <a:bodyPr/>
          <a:lstStyle/>
          <a:p>
            <a:r>
              <a:rPr lang="en-US"/>
              <a:t>Content Creation and Sharing Policy</a:t>
            </a:r>
          </a:p>
        </p:txBody>
      </p:sp>
      <p:sp>
        <p:nvSpPr>
          <p:cNvPr id="3" name="Content Placeholder 2">
            <a:extLst>
              <a:ext uri="{FF2B5EF4-FFF2-40B4-BE49-F238E27FC236}">
                <a16:creationId xmlns:a16="http://schemas.microsoft.com/office/drawing/2014/main" id="{81971E3D-C82D-B446-B255-BC64FFEAB9E3}"/>
              </a:ext>
            </a:extLst>
          </p:cNvPr>
          <p:cNvSpPr>
            <a:spLocks noGrp="1"/>
          </p:cNvSpPr>
          <p:nvPr>
            <p:ph idx="1"/>
          </p:nvPr>
        </p:nvSpPr>
        <p:spPr/>
        <p:txBody>
          <a:bodyPr/>
          <a:lstStyle/>
          <a:p>
            <a:r>
              <a:rPr lang="en-US" dirty="0"/>
              <a:t>Ensures any form of digital content created by the agency and provided either internally or externally is accessible​</a:t>
            </a:r>
          </a:p>
          <a:p>
            <a:r>
              <a:rPr lang="en-US" dirty="0"/>
              <a:t>Digital content adheres to Web Content </a:t>
            </a:r>
            <a:r>
              <a:rPr lang="en-US"/>
              <a:t>Accessibility Guidelines</a:t>
            </a:r>
            <a:r>
              <a:rPr lang="en-US" dirty="0"/>
              <a:t> </a:t>
            </a:r>
            <a:r>
              <a:rPr lang="en-US"/>
              <a:t>(</a:t>
            </a:r>
            <a:r>
              <a:rPr lang="en-US" dirty="0"/>
              <a:t>WCAG) 2.2 Levels A and AA.​</a:t>
            </a:r>
          </a:p>
          <a:p>
            <a:r>
              <a:rPr lang="en-US" dirty="0"/>
              <a:t>Includes websites, reports, surveys, dashboards, and documents.​</a:t>
            </a:r>
          </a:p>
          <a:p>
            <a:pPr marL="0" indent="0">
              <a:buNone/>
            </a:pPr>
            <a:endParaRPr lang="en-US" dirty="0"/>
          </a:p>
        </p:txBody>
      </p:sp>
      <p:sp>
        <p:nvSpPr>
          <p:cNvPr id="4" name="Slide Number Placeholder 3">
            <a:extLst>
              <a:ext uri="{FF2B5EF4-FFF2-40B4-BE49-F238E27FC236}">
                <a16:creationId xmlns:a16="http://schemas.microsoft.com/office/drawing/2014/main" id="{EF3852D6-27F2-6641-B0ED-5E9D27988679}"/>
              </a:ext>
            </a:extLst>
          </p:cNvPr>
          <p:cNvSpPr>
            <a:spLocks noGrp="1"/>
          </p:cNvSpPr>
          <p:nvPr>
            <p:ph type="sldNum" sz="quarter" idx="10"/>
          </p:nvPr>
        </p:nvSpPr>
        <p:spPr/>
        <p:txBody>
          <a:bodyPr/>
          <a:lstStyle/>
          <a:p>
            <a:fld id="{58339581-759F-43B7-B47D-47F906F0E294}" type="slidenum">
              <a:rPr lang="en-US" smtClean="0"/>
              <a:pPr/>
              <a:t>16</a:t>
            </a:fld>
            <a:endParaRPr lang="en-US" dirty="0"/>
          </a:p>
        </p:txBody>
      </p:sp>
    </p:spTree>
    <p:extLst>
      <p:ext uri="{BB962C8B-B14F-4D97-AF65-F5344CB8AC3E}">
        <p14:creationId xmlns:p14="http://schemas.microsoft.com/office/powerpoint/2010/main" val="10793749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19665AA-C823-6A45-88B4-9CE007C34F45}"/>
              </a:ext>
            </a:extLst>
          </p:cNvPr>
          <p:cNvSpPr>
            <a:spLocks noGrp="1"/>
          </p:cNvSpPr>
          <p:nvPr>
            <p:ph type="ctrTitle"/>
          </p:nvPr>
        </p:nvSpPr>
        <p:spPr/>
        <p:txBody>
          <a:bodyPr/>
          <a:lstStyle/>
          <a:p>
            <a:r>
              <a:rPr lang="en-US" dirty="0"/>
              <a:t>Digital Accessibility in Hardware, Software and Systems Policy</a:t>
            </a:r>
          </a:p>
        </p:txBody>
      </p:sp>
      <p:sp>
        <p:nvSpPr>
          <p:cNvPr id="3" name="Slide Number Placeholder 2">
            <a:extLst>
              <a:ext uri="{FF2B5EF4-FFF2-40B4-BE49-F238E27FC236}">
                <a16:creationId xmlns:a16="http://schemas.microsoft.com/office/drawing/2014/main" id="{560DE5E3-C702-ED4D-B352-233CC30617F3}"/>
              </a:ext>
            </a:extLst>
          </p:cNvPr>
          <p:cNvSpPr>
            <a:spLocks noGrp="1"/>
          </p:cNvSpPr>
          <p:nvPr>
            <p:ph type="sldNum" sz="quarter" idx="10"/>
          </p:nvPr>
        </p:nvSpPr>
        <p:spPr/>
        <p:txBody>
          <a:bodyPr/>
          <a:lstStyle/>
          <a:p>
            <a:fld id="{58339581-759F-43B7-B47D-47F906F0E294}" type="slidenum">
              <a:rPr lang="en-US" smtClean="0"/>
              <a:pPr/>
              <a:t>17</a:t>
            </a:fld>
            <a:endParaRPr lang="en-US" dirty="0"/>
          </a:p>
        </p:txBody>
      </p:sp>
    </p:spTree>
    <p:extLst>
      <p:ext uri="{BB962C8B-B14F-4D97-AF65-F5344CB8AC3E}">
        <p14:creationId xmlns:p14="http://schemas.microsoft.com/office/powerpoint/2010/main" val="2013399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1413F-D1ED-B34D-B4D5-59A8ADA94429}"/>
              </a:ext>
            </a:extLst>
          </p:cNvPr>
          <p:cNvSpPr>
            <a:spLocks noGrp="1"/>
          </p:cNvSpPr>
          <p:nvPr>
            <p:ph type="title"/>
          </p:nvPr>
        </p:nvSpPr>
        <p:spPr/>
        <p:txBody>
          <a:bodyPr/>
          <a:lstStyle/>
          <a:p>
            <a:r>
              <a:rPr lang="en-US" dirty="0"/>
              <a:t>Hardware, Software and Systems Policy</a:t>
            </a:r>
          </a:p>
        </p:txBody>
      </p:sp>
      <p:sp>
        <p:nvSpPr>
          <p:cNvPr id="3" name="Content Placeholder 2">
            <a:extLst>
              <a:ext uri="{FF2B5EF4-FFF2-40B4-BE49-F238E27FC236}">
                <a16:creationId xmlns:a16="http://schemas.microsoft.com/office/drawing/2014/main" id="{60A11797-A840-BC41-A8D3-DB5C6716F42F}"/>
              </a:ext>
            </a:extLst>
          </p:cNvPr>
          <p:cNvSpPr>
            <a:spLocks noGrp="1"/>
          </p:cNvSpPr>
          <p:nvPr>
            <p:ph idx="1"/>
          </p:nvPr>
        </p:nvSpPr>
        <p:spPr/>
        <p:txBody>
          <a:bodyPr>
            <a:normAutofit fontScale="92500"/>
          </a:bodyPr>
          <a:lstStyle/>
          <a:p>
            <a:r>
              <a:rPr lang="en-US" dirty="0"/>
              <a:t>Requirements for procuring or building ICT solutions in alignment with Web Content Accessibility Guidelines 2.2 (WCAG), level A and AA Guidelines.​</a:t>
            </a:r>
          </a:p>
          <a:p>
            <a:r>
              <a:rPr lang="en-US" dirty="0"/>
              <a:t>“Information and communications technology (ICT) solutions” describes information technology content, applications, and services​</a:t>
            </a:r>
          </a:p>
          <a:p>
            <a:pPr lvl="1"/>
            <a:r>
              <a:rPr lang="en-US" dirty="0"/>
              <a:t>All hardware and software​</a:t>
            </a:r>
          </a:p>
          <a:p>
            <a:pPr lvl="1"/>
            <a:r>
              <a:rPr lang="en-US" dirty="0"/>
              <a:t>Agency or 3rd party created multimedia and electronic content​</a:t>
            </a:r>
          </a:p>
          <a:p>
            <a:pPr lvl="1"/>
            <a:r>
              <a:rPr lang="en-US" dirty="0"/>
              <a:t>Electronic hardware, software and documents used by ODHS and OHA​</a:t>
            </a:r>
          </a:p>
        </p:txBody>
      </p:sp>
      <p:sp>
        <p:nvSpPr>
          <p:cNvPr id="4" name="Slide Number Placeholder 3">
            <a:extLst>
              <a:ext uri="{FF2B5EF4-FFF2-40B4-BE49-F238E27FC236}">
                <a16:creationId xmlns:a16="http://schemas.microsoft.com/office/drawing/2014/main" id="{C6711AFC-9AAD-2E44-BFE1-36B9189DD8E9}"/>
              </a:ext>
            </a:extLst>
          </p:cNvPr>
          <p:cNvSpPr>
            <a:spLocks noGrp="1"/>
          </p:cNvSpPr>
          <p:nvPr>
            <p:ph type="sldNum" sz="quarter" idx="10"/>
          </p:nvPr>
        </p:nvSpPr>
        <p:spPr/>
        <p:txBody>
          <a:bodyPr/>
          <a:lstStyle/>
          <a:p>
            <a:fld id="{58339581-759F-43B7-B47D-47F906F0E294}" type="slidenum">
              <a:rPr lang="en-US" smtClean="0"/>
              <a:pPr/>
              <a:t>18</a:t>
            </a:fld>
            <a:endParaRPr lang="en-US" dirty="0"/>
          </a:p>
        </p:txBody>
      </p:sp>
    </p:spTree>
    <p:extLst>
      <p:ext uri="{BB962C8B-B14F-4D97-AF65-F5344CB8AC3E}">
        <p14:creationId xmlns:p14="http://schemas.microsoft.com/office/powerpoint/2010/main" val="26544829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EC767-7D4C-0F68-6D75-4549CB11874B}"/>
              </a:ext>
            </a:extLst>
          </p:cNvPr>
          <p:cNvSpPr>
            <a:spLocks noGrp="1"/>
          </p:cNvSpPr>
          <p:nvPr>
            <p:ph type="title"/>
          </p:nvPr>
        </p:nvSpPr>
        <p:spPr>
          <a:xfrm>
            <a:off x="838200" y="386080"/>
            <a:ext cx="10515600" cy="736358"/>
          </a:xfrm>
        </p:spPr>
        <p:txBody>
          <a:bodyPr>
            <a:normAutofit/>
          </a:bodyPr>
          <a:lstStyle/>
          <a:p>
            <a:r>
              <a:rPr lang="en-US" b="1" dirty="0">
                <a:latin typeface="Arial" panose="020B0604020202020204" pitchFamily="34" charset="0"/>
                <a:cs typeface="Arial" panose="020B0604020202020204" pitchFamily="34" charset="0"/>
              </a:rPr>
              <a:t>Exception 1: Archived Web Content</a:t>
            </a:r>
          </a:p>
        </p:txBody>
      </p:sp>
      <p:sp>
        <p:nvSpPr>
          <p:cNvPr id="3" name="Content Placeholder 2">
            <a:extLst>
              <a:ext uri="{FF2B5EF4-FFF2-40B4-BE49-F238E27FC236}">
                <a16:creationId xmlns:a16="http://schemas.microsoft.com/office/drawing/2014/main" id="{E705DB72-AE71-9321-BC16-4A902208ECAC}"/>
              </a:ext>
            </a:extLst>
          </p:cNvPr>
          <p:cNvSpPr>
            <a:spLocks noGrp="1"/>
          </p:cNvSpPr>
          <p:nvPr>
            <p:ph idx="1"/>
          </p:nvPr>
        </p:nvSpPr>
        <p:spPr>
          <a:xfrm>
            <a:off x="838200" y="1239520"/>
            <a:ext cx="10515600" cy="5435599"/>
          </a:xfrm>
        </p:spPr>
        <p:txBody>
          <a:bodyPr>
            <a:noAutofit/>
          </a:bodyPr>
          <a:lstStyle/>
          <a:p>
            <a:pPr marL="0" indent="0">
              <a:lnSpc>
                <a:spcPct val="100000"/>
              </a:lnSpc>
              <a:spcBef>
                <a:spcPts val="0"/>
              </a:spcBef>
              <a:spcAft>
                <a:spcPts val="1200"/>
              </a:spcAft>
              <a:buNone/>
            </a:pPr>
            <a:r>
              <a:rPr lang="en-US" sz="2000" b="1" dirty="0"/>
              <a:t>Archived web content </a:t>
            </a:r>
            <a:r>
              <a:rPr lang="en-US" sz="2000" dirty="0"/>
              <a:t>means content that meets all of the following conditions:</a:t>
            </a:r>
          </a:p>
          <a:p>
            <a:pPr marL="457200" indent="-457200">
              <a:lnSpc>
                <a:spcPct val="100000"/>
              </a:lnSpc>
              <a:spcBef>
                <a:spcPts val="0"/>
              </a:spcBef>
              <a:spcAft>
                <a:spcPts val="1200"/>
              </a:spcAft>
              <a:buFont typeface="+mj-lt"/>
              <a:buAutoNum type="arabicPeriod"/>
            </a:pPr>
            <a:r>
              <a:rPr lang="en-US" sz="2000" dirty="0"/>
              <a:t>It was created before the date the public entity is required to comply (April 24, 2026), reproduces paper documents created before the date the public entity is required to comply, or reproduces the contents of other physical media created before the date the public entity is required to comply;</a:t>
            </a:r>
          </a:p>
          <a:p>
            <a:pPr marL="457200" indent="-457200">
              <a:lnSpc>
                <a:spcPct val="100000"/>
              </a:lnSpc>
              <a:spcBef>
                <a:spcPts val="0"/>
              </a:spcBef>
              <a:spcAft>
                <a:spcPts val="1200"/>
              </a:spcAft>
              <a:buFont typeface="+mj-lt"/>
              <a:buAutoNum type="arabicPeriod"/>
            </a:pPr>
            <a:r>
              <a:rPr lang="en-US" sz="2000" dirty="0"/>
              <a:t>It is retained exclusively for reference, research, or recordkeeping;</a:t>
            </a:r>
          </a:p>
          <a:p>
            <a:pPr marL="457200" indent="-457200">
              <a:lnSpc>
                <a:spcPct val="100000"/>
              </a:lnSpc>
              <a:spcBef>
                <a:spcPts val="0"/>
              </a:spcBef>
              <a:spcAft>
                <a:spcPts val="1200"/>
              </a:spcAft>
              <a:buFont typeface="+mj-lt"/>
              <a:buAutoNum type="arabicPeriod"/>
            </a:pPr>
            <a:r>
              <a:rPr lang="en-US" sz="2000" dirty="0"/>
              <a:t>It is not altered or updated after the date of archiving (minor redactions for purposes of confidentiality are allowed)</a:t>
            </a:r>
          </a:p>
          <a:p>
            <a:pPr marL="457200" indent="-457200">
              <a:lnSpc>
                <a:spcPct val="100000"/>
              </a:lnSpc>
              <a:spcBef>
                <a:spcPts val="0"/>
              </a:spcBef>
              <a:spcAft>
                <a:spcPts val="1200"/>
              </a:spcAft>
              <a:buFont typeface="+mj-lt"/>
              <a:buAutoNum type="arabicPeriod"/>
            </a:pPr>
            <a:r>
              <a:rPr lang="en-US" sz="2000" dirty="0"/>
              <a:t>It is organized and stored in a dedicated area or areas clearly identified as being archived (this can include a section of a website or page that is designated as an archive, or an entire site or database designated as an archive).</a:t>
            </a:r>
          </a:p>
        </p:txBody>
      </p:sp>
    </p:spTree>
    <p:extLst>
      <p:ext uri="{BB962C8B-B14F-4D97-AF65-F5344CB8AC3E}">
        <p14:creationId xmlns:p14="http://schemas.microsoft.com/office/powerpoint/2010/main" val="2345831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DE8B2-2D65-6FD7-5C5C-5084CD352967}"/>
              </a:ext>
            </a:extLst>
          </p:cNvPr>
          <p:cNvSpPr>
            <a:spLocks noGrp="1"/>
          </p:cNvSpPr>
          <p:nvPr>
            <p:ph type="title"/>
          </p:nvPr>
        </p:nvSpPr>
        <p:spPr/>
        <p:txBody>
          <a:bodyPr/>
          <a:lstStyle/>
          <a:p>
            <a:r>
              <a:rPr lang="en-US" dirty="0">
                <a:latin typeface="Arial"/>
                <a:cs typeface="Arial"/>
              </a:rPr>
              <a:t>Outline</a:t>
            </a:r>
            <a:endParaRPr lang="en-US" dirty="0"/>
          </a:p>
        </p:txBody>
      </p:sp>
      <p:sp>
        <p:nvSpPr>
          <p:cNvPr id="4" name="Content Placeholder 3">
            <a:extLst>
              <a:ext uri="{FF2B5EF4-FFF2-40B4-BE49-F238E27FC236}">
                <a16:creationId xmlns:a16="http://schemas.microsoft.com/office/drawing/2014/main" id="{BD133FCC-86FC-4C4D-55E3-CC3A2BCA4723}"/>
              </a:ext>
            </a:extLst>
          </p:cNvPr>
          <p:cNvSpPr>
            <a:spLocks noGrp="1"/>
          </p:cNvSpPr>
          <p:nvPr>
            <p:ph idx="1"/>
          </p:nvPr>
        </p:nvSpPr>
        <p:spPr/>
        <p:txBody>
          <a:bodyPr vert="horz" lIns="91440" tIns="45720" rIns="91440" bIns="45720" rtlCol="0" anchor="t">
            <a:normAutofit/>
          </a:bodyPr>
          <a:lstStyle/>
          <a:p>
            <a:r>
              <a:rPr lang="en-US" dirty="0">
                <a:latin typeface="Arial"/>
                <a:cs typeface="Arial"/>
              </a:rPr>
              <a:t>What is digital accessibility and who needs it?</a:t>
            </a:r>
          </a:p>
          <a:p>
            <a:r>
              <a:rPr lang="en-US" dirty="0">
                <a:latin typeface="Arial"/>
                <a:cs typeface="Arial"/>
              </a:rPr>
              <a:t>Models and values </a:t>
            </a:r>
          </a:p>
          <a:p>
            <a:r>
              <a:rPr lang="en-US" dirty="0">
                <a:latin typeface="Arial"/>
                <a:cs typeface="Arial"/>
              </a:rPr>
              <a:t>Federal rules and guidelines</a:t>
            </a:r>
          </a:p>
          <a:p>
            <a:r>
              <a:rPr lang="en-US" dirty="0">
                <a:latin typeface="Arial"/>
                <a:cs typeface="Arial"/>
              </a:rPr>
              <a:t>Approach to the rules through policies</a:t>
            </a:r>
            <a:endParaRPr lang="en-US" dirty="0"/>
          </a:p>
          <a:p>
            <a:r>
              <a:rPr lang="en-US" dirty="0">
                <a:latin typeface="Arial"/>
                <a:cs typeface="Arial"/>
              </a:rPr>
              <a:t>Policy implementation</a:t>
            </a:r>
          </a:p>
          <a:p>
            <a:r>
              <a:rPr lang="en-US" dirty="0">
                <a:latin typeface="Arial"/>
                <a:cs typeface="Arial"/>
              </a:rPr>
              <a:t>Example: Accessibility in Data Visualizations</a:t>
            </a:r>
            <a:endParaRPr lang="en-US" dirty="0"/>
          </a:p>
        </p:txBody>
      </p:sp>
      <p:sp>
        <p:nvSpPr>
          <p:cNvPr id="7" name="Slide Number Placeholder 6">
            <a:extLst>
              <a:ext uri="{FF2B5EF4-FFF2-40B4-BE49-F238E27FC236}">
                <a16:creationId xmlns:a16="http://schemas.microsoft.com/office/drawing/2014/main" id="{31FE7E89-50EC-9057-B7C2-EC699F6E1A05}"/>
              </a:ext>
            </a:extLst>
          </p:cNvPr>
          <p:cNvSpPr>
            <a:spLocks noGrp="1"/>
          </p:cNvSpPr>
          <p:nvPr>
            <p:ph type="sldNum" sz="quarter" idx="10"/>
          </p:nvPr>
        </p:nvSpPr>
        <p:spPr/>
        <p:txBody>
          <a:bodyPr/>
          <a:lstStyle/>
          <a:p>
            <a:fld id="{58339581-759F-43B7-B47D-47F906F0E294}" type="slidenum">
              <a:rPr lang="en-US" smtClean="0"/>
              <a:pPr/>
              <a:t>2</a:t>
            </a:fld>
            <a:endParaRPr lang="en-US" dirty="0"/>
          </a:p>
        </p:txBody>
      </p:sp>
    </p:spTree>
    <p:extLst>
      <p:ext uri="{BB962C8B-B14F-4D97-AF65-F5344CB8AC3E}">
        <p14:creationId xmlns:p14="http://schemas.microsoft.com/office/powerpoint/2010/main" val="12304381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EC767-7D4C-0F68-6D75-4549CB11874B}"/>
              </a:ext>
            </a:extLst>
          </p:cNvPr>
          <p:cNvSpPr>
            <a:spLocks noGrp="1"/>
          </p:cNvSpPr>
          <p:nvPr>
            <p:ph type="title"/>
          </p:nvPr>
        </p:nvSpPr>
        <p:spPr>
          <a:xfrm>
            <a:off x="838200" y="518601"/>
            <a:ext cx="10515600" cy="925885"/>
          </a:xfrm>
        </p:spPr>
        <p:txBody>
          <a:bodyPr>
            <a:normAutofit fontScale="90000"/>
          </a:bodyPr>
          <a:lstStyle/>
          <a:p>
            <a:pPr>
              <a:lnSpc>
                <a:spcPct val="100000"/>
              </a:lnSpc>
            </a:pPr>
            <a:r>
              <a:rPr lang="en-US" b="1" dirty="0">
                <a:latin typeface="Arial" panose="020B0604020202020204" pitchFamily="34" charset="0"/>
                <a:cs typeface="Arial" panose="020B0604020202020204" pitchFamily="34" charset="0"/>
              </a:rPr>
              <a:t>Exception 2: Preexisting Conventional Electronic Documents</a:t>
            </a:r>
          </a:p>
        </p:txBody>
      </p:sp>
      <p:sp>
        <p:nvSpPr>
          <p:cNvPr id="3" name="Content Placeholder 2">
            <a:extLst>
              <a:ext uri="{FF2B5EF4-FFF2-40B4-BE49-F238E27FC236}">
                <a16:creationId xmlns:a16="http://schemas.microsoft.com/office/drawing/2014/main" id="{E705DB72-AE71-9321-BC16-4A902208ECAC}"/>
              </a:ext>
            </a:extLst>
          </p:cNvPr>
          <p:cNvSpPr>
            <a:spLocks noGrp="1"/>
          </p:cNvSpPr>
          <p:nvPr>
            <p:ph idx="1"/>
          </p:nvPr>
        </p:nvSpPr>
        <p:spPr>
          <a:xfrm>
            <a:off x="838200" y="1709945"/>
            <a:ext cx="10515600" cy="4727049"/>
          </a:xfrm>
        </p:spPr>
        <p:txBody>
          <a:bodyPr>
            <a:noAutofit/>
          </a:bodyPr>
          <a:lstStyle/>
          <a:p>
            <a:pPr marL="0" indent="0">
              <a:lnSpc>
                <a:spcPct val="100000"/>
              </a:lnSpc>
              <a:spcBef>
                <a:spcPts val="0"/>
              </a:spcBef>
              <a:spcAft>
                <a:spcPts val="1200"/>
              </a:spcAft>
              <a:buNone/>
            </a:pPr>
            <a:r>
              <a:rPr lang="en-US" sz="2000" b="1" dirty="0"/>
              <a:t>Preexisting conventional electronic documents </a:t>
            </a:r>
            <a:r>
              <a:rPr lang="en-US" sz="2000" dirty="0"/>
              <a:t>means conventional electronic documents, that is</a:t>
            </a:r>
          </a:p>
          <a:p>
            <a:pPr lvl="1">
              <a:lnSpc>
                <a:spcPct val="100000"/>
              </a:lnSpc>
              <a:spcBef>
                <a:spcPts val="0"/>
              </a:spcBef>
              <a:spcAft>
                <a:spcPts val="1200"/>
              </a:spcAft>
              <a:buFont typeface="Wingdings" panose="05000000000000000000" pitchFamily="2" charset="2"/>
              <a:buChar char="§"/>
            </a:pPr>
            <a:r>
              <a:rPr lang="en-US" sz="2000" dirty="0"/>
              <a:t>portable document formats (PDFs)</a:t>
            </a:r>
          </a:p>
          <a:p>
            <a:pPr lvl="1">
              <a:lnSpc>
                <a:spcPct val="100000"/>
              </a:lnSpc>
              <a:spcBef>
                <a:spcPts val="0"/>
              </a:spcBef>
              <a:spcAft>
                <a:spcPts val="1200"/>
              </a:spcAft>
              <a:buFont typeface="Wingdings" panose="05000000000000000000" pitchFamily="2" charset="2"/>
              <a:buChar char="§"/>
            </a:pPr>
            <a:r>
              <a:rPr lang="en-US" sz="2000" dirty="0"/>
              <a:t>Word processor file formats (such as Word docs)</a:t>
            </a:r>
          </a:p>
          <a:p>
            <a:pPr lvl="1">
              <a:lnSpc>
                <a:spcPct val="100000"/>
              </a:lnSpc>
              <a:spcBef>
                <a:spcPts val="0"/>
              </a:spcBef>
              <a:spcAft>
                <a:spcPts val="1200"/>
              </a:spcAft>
              <a:buFont typeface="Wingdings" panose="05000000000000000000" pitchFamily="2" charset="2"/>
              <a:buChar char="§"/>
            </a:pPr>
            <a:r>
              <a:rPr lang="en-US" sz="2000" dirty="0"/>
              <a:t>Presentation file formats (such as PowerPoint presentations)</a:t>
            </a:r>
          </a:p>
          <a:p>
            <a:pPr lvl="1">
              <a:lnSpc>
                <a:spcPct val="100000"/>
              </a:lnSpc>
              <a:spcBef>
                <a:spcPts val="0"/>
              </a:spcBef>
              <a:spcAft>
                <a:spcPts val="1200"/>
              </a:spcAft>
              <a:buFont typeface="Wingdings" panose="05000000000000000000" pitchFamily="2" charset="2"/>
              <a:buChar char="§"/>
            </a:pPr>
            <a:r>
              <a:rPr lang="en-US" sz="2000" dirty="0"/>
              <a:t>Spreadsheet file formats (such as Excel files) </a:t>
            </a:r>
          </a:p>
          <a:p>
            <a:pPr marL="0" indent="0">
              <a:lnSpc>
                <a:spcPct val="100000"/>
              </a:lnSpc>
              <a:spcBef>
                <a:spcPts val="0"/>
              </a:spcBef>
              <a:spcAft>
                <a:spcPts val="1200"/>
              </a:spcAft>
              <a:buNone/>
            </a:pPr>
            <a:r>
              <a:rPr lang="en-US" sz="2000" dirty="0"/>
              <a:t>that are available as part of a public entity's web content or mobile apps before April 24, 2026</a:t>
            </a:r>
          </a:p>
          <a:p>
            <a:pPr marL="0" indent="0">
              <a:lnSpc>
                <a:spcPct val="100000"/>
              </a:lnSpc>
              <a:spcBef>
                <a:spcPts val="0"/>
              </a:spcBef>
              <a:spcAft>
                <a:spcPts val="1200"/>
              </a:spcAft>
              <a:buNone/>
            </a:pPr>
            <a:r>
              <a:rPr lang="en-US" sz="2000" dirty="0"/>
              <a:t>UNLESS such documents are </a:t>
            </a:r>
            <a:r>
              <a:rPr lang="en-US" sz="2000" b="1" dirty="0"/>
              <a:t>currently used to apply for, gain access to, or participate in the public entity's services, programs, or activities.</a:t>
            </a:r>
          </a:p>
        </p:txBody>
      </p:sp>
    </p:spTree>
    <p:extLst>
      <p:ext uri="{BB962C8B-B14F-4D97-AF65-F5344CB8AC3E}">
        <p14:creationId xmlns:p14="http://schemas.microsoft.com/office/powerpoint/2010/main" val="615732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EC767-7D4C-0F68-6D75-4549CB11874B}"/>
              </a:ext>
            </a:extLst>
          </p:cNvPr>
          <p:cNvSpPr>
            <a:spLocks noGrp="1"/>
          </p:cNvSpPr>
          <p:nvPr>
            <p:ph type="title"/>
          </p:nvPr>
        </p:nvSpPr>
        <p:spPr>
          <a:xfrm>
            <a:off x="838200" y="518601"/>
            <a:ext cx="10515600" cy="766991"/>
          </a:xfrm>
        </p:spPr>
        <p:txBody>
          <a:bodyPr>
            <a:normAutofit/>
          </a:bodyPr>
          <a:lstStyle/>
          <a:p>
            <a:pPr>
              <a:lnSpc>
                <a:spcPct val="100000"/>
              </a:lnSpc>
            </a:pPr>
            <a:r>
              <a:rPr lang="en-US"/>
              <a:t>Other Exceptions</a:t>
            </a:r>
            <a:endParaRPr lang="en-US" b="1">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705DB72-AE71-9321-BC16-4A902208ECAC}"/>
              </a:ext>
            </a:extLst>
          </p:cNvPr>
          <p:cNvSpPr>
            <a:spLocks noGrp="1"/>
          </p:cNvSpPr>
          <p:nvPr>
            <p:ph idx="1"/>
          </p:nvPr>
        </p:nvSpPr>
        <p:spPr>
          <a:xfrm>
            <a:off x="838200" y="1709945"/>
            <a:ext cx="10515600" cy="4727049"/>
          </a:xfrm>
        </p:spPr>
        <p:txBody>
          <a:bodyPr>
            <a:noAutofit/>
          </a:bodyPr>
          <a:lstStyle/>
          <a:p>
            <a:pPr>
              <a:lnSpc>
                <a:spcPct val="100000"/>
              </a:lnSpc>
              <a:spcBef>
                <a:spcPts val="0"/>
              </a:spcBef>
              <a:spcAft>
                <a:spcPts val="2400"/>
              </a:spcAft>
            </a:pPr>
            <a:r>
              <a:rPr lang="en-US"/>
              <a:t>Content posted by a third party where the third party is not posting due to contractual, licensing, or other arrangements with a public entity. (so, a social media post by a 3</a:t>
            </a:r>
            <a:r>
              <a:rPr lang="en-US" baseline="30000"/>
              <a:t>rd</a:t>
            </a:r>
            <a:r>
              <a:rPr lang="en-US"/>
              <a:t> party would be excepted, NOT an app or a website built by a vendor under contract).</a:t>
            </a:r>
          </a:p>
          <a:p>
            <a:pPr>
              <a:lnSpc>
                <a:spcPct val="100000"/>
              </a:lnSpc>
              <a:spcBef>
                <a:spcPts val="0"/>
              </a:spcBef>
              <a:spcAft>
                <a:spcPts val="2400"/>
              </a:spcAft>
            </a:pPr>
            <a:r>
              <a:rPr lang="en-US"/>
              <a:t>Preexisting social media posts (i.e. posted before April 24, 2026)</a:t>
            </a:r>
          </a:p>
        </p:txBody>
      </p:sp>
    </p:spTree>
    <p:extLst>
      <p:ext uri="{BB962C8B-B14F-4D97-AF65-F5344CB8AC3E}">
        <p14:creationId xmlns:p14="http://schemas.microsoft.com/office/powerpoint/2010/main" val="39898968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EC767-7D4C-0F68-6D75-4549CB11874B}"/>
              </a:ext>
            </a:extLst>
          </p:cNvPr>
          <p:cNvSpPr>
            <a:spLocks noGrp="1"/>
          </p:cNvSpPr>
          <p:nvPr>
            <p:ph type="title"/>
          </p:nvPr>
        </p:nvSpPr>
        <p:spPr/>
        <p:txBody>
          <a:bodyPr>
            <a:normAutofit fontScale="90000"/>
          </a:bodyPr>
          <a:lstStyle/>
          <a:p>
            <a:pPr>
              <a:lnSpc>
                <a:spcPct val="100000"/>
              </a:lnSpc>
            </a:pPr>
            <a:r>
              <a:rPr lang="en-US" b="1" dirty="0">
                <a:latin typeface="Arial" panose="020B0604020202020204" pitchFamily="34" charset="0"/>
                <a:cs typeface="Arial" panose="020B0604020202020204" pitchFamily="34" charset="0"/>
              </a:rPr>
              <a:t>What we are doing to implement these policies</a:t>
            </a:r>
          </a:p>
        </p:txBody>
      </p:sp>
      <p:sp>
        <p:nvSpPr>
          <p:cNvPr id="3" name="Content Placeholder 2">
            <a:extLst>
              <a:ext uri="{FF2B5EF4-FFF2-40B4-BE49-F238E27FC236}">
                <a16:creationId xmlns:a16="http://schemas.microsoft.com/office/drawing/2014/main" id="{E705DB72-AE71-9321-BC16-4A902208ECAC}"/>
              </a:ext>
            </a:extLst>
          </p:cNvPr>
          <p:cNvSpPr>
            <a:spLocks noGrp="1"/>
          </p:cNvSpPr>
          <p:nvPr>
            <p:ph idx="1"/>
          </p:nvPr>
        </p:nvSpPr>
        <p:spPr/>
        <p:txBody>
          <a:bodyPr>
            <a:noAutofit/>
          </a:bodyPr>
          <a:lstStyle/>
          <a:p>
            <a:pPr>
              <a:lnSpc>
                <a:spcPct val="100000"/>
              </a:lnSpc>
              <a:spcBef>
                <a:spcPts val="0"/>
              </a:spcBef>
              <a:spcAft>
                <a:spcPts val="1200"/>
              </a:spcAft>
            </a:pPr>
            <a:r>
              <a:rPr lang="en-US" sz="2400" dirty="0"/>
              <a:t>Launching an </a:t>
            </a:r>
            <a:r>
              <a:rPr lang="en-US" sz="2400" dirty="0" err="1"/>
              <a:t>Oregon.gov</a:t>
            </a:r>
            <a:r>
              <a:rPr lang="en-US" sz="2400" dirty="0"/>
              <a:t> page to communicate requirements, progress, and guidance on digital accessibility: </a:t>
            </a:r>
            <a:r>
              <a:rPr lang="en-US" sz="2400" dirty="0">
                <a:hlinkClick r:id="rId2"/>
              </a:rPr>
              <a:t>https://www.oregon.gov/oha/Digital-Accessibility/Pages/index.aspx</a:t>
            </a:r>
            <a:r>
              <a:rPr lang="en-US" sz="2400" dirty="0"/>
              <a:t>.</a:t>
            </a:r>
          </a:p>
          <a:p>
            <a:pPr>
              <a:lnSpc>
                <a:spcPct val="100000"/>
              </a:lnSpc>
              <a:spcBef>
                <a:spcPts val="0"/>
              </a:spcBef>
              <a:spcAft>
                <a:spcPts val="1200"/>
              </a:spcAft>
            </a:pPr>
            <a:r>
              <a:rPr lang="en-US" sz="2400" dirty="0"/>
              <a:t>Project management support on both the OHA and ODHS sides.​</a:t>
            </a:r>
          </a:p>
          <a:p>
            <a:pPr>
              <a:lnSpc>
                <a:spcPct val="100000"/>
              </a:lnSpc>
              <a:spcBef>
                <a:spcPts val="0"/>
              </a:spcBef>
              <a:spcAft>
                <a:spcPts val="1200"/>
              </a:spcAft>
            </a:pPr>
            <a:r>
              <a:rPr lang="en-US" sz="2400" dirty="0"/>
              <a:t>At OHA, we are working on creating a charter and steering committee.​</a:t>
            </a:r>
          </a:p>
          <a:p>
            <a:pPr>
              <a:lnSpc>
                <a:spcPct val="100000"/>
              </a:lnSpc>
              <a:spcBef>
                <a:spcPts val="0"/>
              </a:spcBef>
              <a:spcAft>
                <a:spcPts val="1200"/>
              </a:spcAft>
            </a:pPr>
            <a:r>
              <a:rPr lang="en-US" sz="2400" dirty="0"/>
              <a:t>The AIE Unit is in the process of hiring to help with digital accessibility.​</a:t>
            </a:r>
          </a:p>
          <a:p>
            <a:pPr>
              <a:lnSpc>
                <a:spcPct val="100000"/>
              </a:lnSpc>
              <a:spcBef>
                <a:spcPts val="0"/>
              </a:spcBef>
              <a:spcAft>
                <a:spcPts val="1200"/>
              </a:spcAft>
            </a:pPr>
            <a:r>
              <a:rPr lang="en-US" sz="2400" dirty="0"/>
              <a:t>Begin surveying and remediating websites, apps, and documents in early 2025 on a division-by-division basis.​</a:t>
            </a:r>
          </a:p>
          <a:p>
            <a:pPr>
              <a:lnSpc>
                <a:spcPct val="100000"/>
              </a:lnSpc>
              <a:spcBef>
                <a:spcPts val="0"/>
              </a:spcBef>
              <a:spcAft>
                <a:spcPts val="1200"/>
              </a:spcAft>
            </a:pPr>
            <a:r>
              <a:rPr lang="en-US" sz="2400" dirty="0"/>
              <a:t>Offer rolling training schedule for accessible content creation in 2025.</a:t>
            </a:r>
          </a:p>
        </p:txBody>
      </p:sp>
    </p:spTree>
    <p:extLst>
      <p:ext uri="{BB962C8B-B14F-4D97-AF65-F5344CB8AC3E}">
        <p14:creationId xmlns:p14="http://schemas.microsoft.com/office/powerpoint/2010/main" val="26854566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7F91A5A-5398-10D0-B9A0-E6D88489BD38}"/>
              </a:ext>
            </a:extLst>
          </p:cNvPr>
          <p:cNvSpPr>
            <a:spLocks noGrp="1"/>
          </p:cNvSpPr>
          <p:nvPr>
            <p:ph type="title"/>
          </p:nvPr>
        </p:nvSpPr>
        <p:spPr/>
        <p:txBody>
          <a:bodyPr/>
          <a:lstStyle/>
          <a:p>
            <a:r>
              <a:rPr lang="en-US" dirty="0"/>
              <a:t>Accessibility for Data Visualizations (checklist)</a:t>
            </a:r>
          </a:p>
        </p:txBody>
      </p:sp>
      <p:sp>
        <p:nvSpPr>
          <p:cNvPr id="7" name="Content Placeholder 6">
            <a:extLst>
              <a:ext uri="{FF2B5EF4-FFF2-40B4-BE49-F238E27FC236}">
                <a16:creationId xmlns:a16="http://schemas.microsoft.com/office/drawing/2014/main" id="{C328CDF6-774D-E8B4-7B59-D4E5F2A863C1}"/>
              </a:ext>
            </a:extLst>
          </p:cNvPr>
          <p:cNvSpPr>
            <a:spLocks noGrp="1"/>
          </p:cNvSpPr>
          <p:nvPr>
            <p:ph idx="1"/>
          </p:nvPr>
        </p:nvSpPr>
        <p:spPr>
          <a:xfrm>
            <a:off x="635000" y="1329397"/>
            <a:ext cx="10922000" cy="5050138"/>
          </a:xfrm>
        </p:spPr>
        <p:txBody>
          <a:bodyPr vert="horz" lIns="91440" tIns="45720" rIns="91440" bIns="45720" numCol="2" rtlCol="0" anchor="t">
            <a:normAutofit fontScale="62500" lnSpcReduction="20000"/>
          </a:bodyPr>
          <a:lstStyle/>
          <a:p>
            <a:pPr algn="l">
              <a:buFont typeface="Wingdings" panose="020B0604020202020204" pitchFamily="34" charset="0"/>
              <a:buChar char="q"/>
            </a:pPr>
            <a:r>
              <a:rPr lang="en-US" b="0" i="0" dirty="0">
                <a:solidFill>
                  <a:srgbClr val="444444"/>
                </a:solidFill>
                <a:effectLst/>
                <a:latin typeface="Helvetica Neue"/>
              </a:rPr>
              <a:t>Use clear titles</a:t>
            </a:r>
            <a:endParaRPr lang="en-US" dirty="0"/>
          </a:p>
          <a:p>
            <a:pPr algn="l">
              <a:buFont typeface="Wingdings" panose="020B0604020202020204" pitchFamily="34" charset="0"/>
              <a:buChar char="q"/>
            </a:pPr>
            <a:r>
              <a:rPr lang="en-US" b="0" i="0" dirty="0">
                <a:solidFill>
                  <a:srgbClr val="444444"/>
                </a:solidFill>
                <a:effectLst/>
                <a:latin typeface="Helvetica Neue"/>
              </a:rPr>
              <a:t>Include text summaries</a:t>
            </a:r>
          </a:p>
          <a:p>
            <a:pPr algn="l">
              <a:buFont typeface="Wingdings" panose="020B0604020202020204" pitchFamily="34" charset="0"/>
              <a:buChar char="q"/>
            </a:pPr>
            <a:r>
              <a:rPr lang="en-US" b="0" i="0" dirty="0">
                <a:solidFill>
                  <a:srgbClr val="444444"/>
                </a:solidFill>
                <a:effectLst/>
                <a:latin typeface="Helvetica Neue"/>
              </a:rPr>
              <a:t>Consider moving large blocks of text out of dashboards and onto web pages</a:t>
            </a:r>
          </a:p>
          <a:p>
            <a:pPr algn="l">
              <a:buFont typeface="Wingdings" panose="020B0604020202020204" pitchFamily="34" charset="0"/>
              <a:buChar char="q"/>
            </a:pPr>
            <a:r>
              <a:rPr lang="en-US" b="0" i="0" dirty="0">
                <a:solidFill>
                  <a:srgbClr val="444444"/>
                </a:solidFill>
                <a:effectLst/>
                <a:latin typeface="Helvetica Neue"/>
              </a:rPr>
              <a:t>Keep it simple</a:t>
            </a:r>
          </a:p>
          <a:p>
            <a:pPr algn="l">
              <a:buFont typeface="Wingdings" panose="020B0604020202020204" pitchFamily="34" charset="0"/>
              <a:buChar char="q"/>
            </a:pPr>
            <a:r>
              <a:rPr lang="en-US" b="0" i="0" dirty="0">
                <a:solidFill>
                  <a:srgbClr val="444444"/>
                </a:solidFill>
                <a:effectLst/>
                <a:latin typeface="Helvetica Neue"/>
              </a:rPr>
              <a:t>Include easily findable information about accessibility features</a:t>
            </a:r>
          </a:p>
          <a:p>
            <a:pPr algn="l">
              <a:buFont typeface="Wingdings" panose="020B0604020202020204" pitchFamily="34" charset="0"/>
              <a:buChar char="q"/>
            </a:pPr>
            <a:r>
              <a:rPr lang="en-US" b="0" i="0" dirty="0">
                <a:solidFill>
                  <a:srgbClr val="444444"/>
                </a:solidFill>
                <a:effectLst/>
                <a:latin typeface="Helvetica Neue"/>
              </a:rPr>
              <a:t>Use text that supports readability</a:t>
            </a:r>
          </a:p>
          <a:p>
            <a:pPr algn="l">
              <a:buFont typeface="Wingdings" panose="020B0604020202020204" pitchFamily="34" charset="0"/>
              <a:buChar char="q"/>
            </a:pPr>
            <a:r>
              <a:rPr lang="en-US" b="0" i="0" dirty="0">
                <a:solidFill>
                  <a:srgbClr val="444444"/>
                </a:solidFill>
                <a:effectLst/>
                <a:latin typeface="Helvetica Neue"/>
              </a:rPr>
              <a:t>Choose colors carefully</a:t>
            </a:r>
          </a:p>
          <a:p>
            <a:pPr algn="l">
              <a:buFont typeface="Wingdings" panose="020B0604020202020204" pitchFamily="34" charset="0"/>
              <a:buChar char="q"/>
            </a:pPr>
            <a:r>
              <a:rPr lang="en-US" b="0" i="0" dirty="0">
                <a:solidFill>
                  <a:srgbClr val="444444"/>
                </a:solidFill>
                <a:effectLst/>
                <a:latin typeface="Helvetica Neue"/>
              </a:rPr>
              <a:t>Add alt text to meaningful images and objects</a:t>
            </a:r>
          </a:p>
          <a:p>
            <a:pPr algn="l">
              <a:buFont typeface="Wingdings" panose="020B0604020202020204" pitchFamily="34" charset="0"/>
              <a:buChar char="q"/>
            </a:pPr>
            <a:r>
              <a:rPr lang="en-US" b="0" i="0" dirty="0">
                <a:solidFill>
                  <a:srgbClr val="444444"/>
                </a:solidFill>
                <a:effectLst/>
                <a:latin typeface="Helvetica Neue"/>
              </a:rPr>
              <a:t>If using content that displays only on hover, such as tooltips, ensure that the same information is available elsewhere as real text</a:t>
            </a:r>
          </a:p>
          <a:p>
            <a:pPr algn="l">
              <a:buFont typeface="Wingdings" panose="020B0604020202020204" pitchFamily="34" charset="0"/>
              <a:buChar char="q"/>
            </a:pPr>
            <a:r>
              <a:rPr lang="en-US" b="0" i="0" dirty="0">
                <a:solidFill>
                  <a:srgbClr val="444444"/>
                </a:solidFill>
                <a:effectLst/>
                <a:latin typeface="Helvetica Neue"/>
              </a:rPr>
              <a:t>Check your focus order early in the process</a:t>
            </a:r>
          </a:p>
          <a:p>
            <a:pPr algn="l">
              <a:buFont typeface="Wingdings" panose="020B0604020202020204" pitchFamily="34" charset="0"/>
              <a:buChar char="q"/>
            </a:pPr>
            <a:r>
              <a:rPr lang="en-US" b="0" i="0" dirty="0">
                <a:solidFill>
                  <a:srgbClr val="444444"/>
                </a:solidFill>
                <a:effectLst/>
                <a:latin typeface="Helvetica Neue"/>
              </a:rPr>
              <a:t>Ensure that data tables are enabled for data visualizations</a:t>
            </a:r>
          </a:p>
          <a:p>
            <a:pPr algn="l">
              <a:buFont typeface="Wingdings" panose="020B0604020202020204" pitchFamily="34" charset="0"/>
              <a:buChar char="q"/>
            </a:pPr>
            <a:r>
              <a:rPr lang="en-US" b="0" i="0" dirty="0">
                <a:solidFill>
                  <a:srgbClr val="444444"/>
                </a:solidFill>
                <a:effectLst/>
                <a:latin typeface="Helvetica Neue"/>
              </a:rPr>
              <a:t>Support mobile accessibility and reflow</a:t>
            </a:r>
          </a:p>
          <a:p>
            <a:pPr algn="l">
              <a:buFont typeface="Wingdings" panose="020B0604020202020204" pitchFamily="34" charset="0"/>
              <a:buChar char="q"/>
            </a:pPr>
            <a:r>
              <a:rPr lang="en-US" b="0" i="0" dirty="0">
                <a:solidFill>
                  <a:srgbClr val="444444"/>
                </a:solidFill>
                <a:effectLst/>
                <a:latin typeface="Helvetica Neue"/>
              </a:rPr>
              <a:t>Choose widgets and elements carefully</a:t>
            </a:r>
          </a:p>
          <a:p>
            <a:pPr algn="l">
              <a:buFont typeface="Wingdings" panose="020B0604020202020204" pitchFamily="34" charset="0"/>
              <a:buChar char="q"/>
            </a:pPr>
            <a:r>
              <a:rPr lang="en-US" b="0" i="0" dirty="0">
                <a:solidFill>
                  <a:srgbClr val="444444"/>
                </a:solidFill>
                <a:effectLst/>
                <a:latin typeface="Helvetica Neue"/>
              </a:rPr>
              <a:t>Use the latest available version of your platform to take advantage of accessibility-related updates</a:t>
            </a:r>
          </a:p>
          <a:p>
            <a:pPr algn="l">
              <a:buFont typeface="Wingdings" panose="020B0604020202020204" pitchFamily="34" charset="0"/>
              <a:buChar char="q"/>
            </a:pPr>
            <a:r>
              <a:rPr lang="en-US" b="0" i="0" dirty="0">
                <a:solidFill>
                  <a:srgbClr val="444444"/>
                </a:solidFill>
                <a:effectLst/>
                <a:latin typeface="Helvetica Neue"/>
              </a:rPr>
              <a:t>Retest dashboards after new releases</a:t>
            </a:r>
          </a:p>
          <a:p>
            <a:pPr algn="l">
              <a:buFont typeface="Wingdings" panose="020B0604020202020204" pitchFamily="34" charset="0"/>
              <a:buChar char="q"/>
            </a:pPr>
            <a:r>
              <a:rPr lang="en-US" b="0" i="0" dirty="0">
                <a:solidFill>
                  <a:srgbClr val="444444"/>
                </a:solidFill>
                <a:effectLst/>
                <a:latin typeface="Helvetica Neue"/>
              </a:rPr>
              <a:t>Learn more about accessibility for data visualizations</a:t>
            </a:r>
          </a:p>
          <a:p>
            <a:pPr marL="342900" lvl="1" indent="0">
              <a:buNone/>
            </a:pPr>
            <a:r>
              <a:rPr lang="en-US" sz="2900" b="1" dirty="0">
                <a:solidFill>
                  <a:srgbClr val="444444"/>
                </a:solidFill>
                <a:latin typeface="Helvetica Neue"/>
              </a:rPr>
              <a:t>More details available at our </a:t>
            </a:r>
            <a:r>
              <a:rPr lang="en-US" sz="2900" b="1" dirty="0">
                <a:solidFill>
                  <a:srgbClr val="444444"/>
                </a:solidFill>
                <a:latin typeface="Helvetica Neue"/>
                <a:hlinkClick r:id="rId3"/>
              </a:rPr>
              <a:t>Accessible Data Visualizations Quick Guide</a:t>
            </a:r>
            <a:endParaRPr lang="en-US" b="1" i="0" dirty="0">
              <a:solidFill>
                <a:srgbClr val="444444"/>
              </a:solidFill>
              <a:effectLst/>
              <a:latin typeface="Helvetica Neue"/>
            </a:endParaRPr>
          </a:p>
        </p:txBody>
      </p:sp>
      <p:sp>
        <p:nvSpPr>
          <p:cNvPr id="5" name="Slide Number Placeholder 4">
            <a:extLst>
              <a:ext uri="{FF2B5EF4-FFF2-40B4-BE49-F238E27FC236}">
                <a16:creationId xmlns:a16="http://schemas.microsoft.com/office/drawing/2014/main" id="{AE3F9D2D-37AB-860A-0575-C4ED3FC1EDDA}"/>
              </a:ext>
            </a:extLst>
          </p:cNvPr>
          <p:cNvSpPr>
            <a:spLocks noGrp="1"/>
          </p:cNvSpPr>
          <p:nvPr>
            <p:ph type="sldNum" sz="quarter" idx="10"/>
          </p:nvPr>
        </p:nvSpPr>
        <p:spPr/>
        <p:txBody>
          <a:bodyPr/>
          <a:lstStyle/>
          <a:p>
            <a:fld id="{58339581-759F-43B7-B47D-47F906F0E294}" type="slidenum">
              <a:rPr lang="en-US" smtClean="0"/>
              <a:pPr/>
              <a:t>23</a:t>
            </a:fld>
            <a:endParaRPr lang="en-US" dirty="0"/>
          </a:p>
        </p:txBody>
      </p:sp>
    </p:spTree>
    <p:extLst>
      <p:ext uri="{BB962C8B-B14F-4D97-AF65-F5344CB8AC3E}">
        <p14:creationId xmlns:p14="http://schemas.microsoft.com/office/powerpoint/2010/main" val="8916663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284D1-F556-E4A3-CE0A-A77AD2E7A5E9}"/>
              </a:ext>
            </a:extLst>
          </p:cNvPr>
          <p:cNvSpPr>
            <a:spLocks noGrp="1"/>
          </p:cNvSpPr>
          <p:nvPr>
            <p:ph type="title"/>
          </p:nvPr>
        </p:nvSpPr>
        <p:spPr/>
        <p:txBody>
          <a:bodyPr/>
          <a:lstStyle/>
          <a:p>
            <a:r>
              <a:rPr lang="en-US" b="0" i="0" dirty="0">
                <a:solidFill>
                  <a:srgbClr val="444444"/>
                </a:solidFill>
                <a:effectLst/>
                <a:latin typeface="Helvetica Neue"/>
              </a:rPr>
              <a:t>Consider moving large blocks of text out of dashboards and onto web pages</a:t>
            </a:r>
            <a:endParaRPr lang="en-US" dirty="0"/>
          </a:p>
        </p:txBody>
      </p:sp>
      <p:sp>
        <p:nvSpPr>
          <p:cNvPr id="3" name="Content Placeholder 2">
            <a:extLst>
              <a:ext uri="{FF2B5EF4-FFF2-40B4-BE49-F238E27FC236}">
                <a16:creationId xmlns:a16="http://schemas.microsoft.com/office/drawing/2014/main" id="{623EBB21-3616-663C-0752-389343CC1284}"/>
              </a:ext>
            </a:extLst>
          </p:cNvPr>
          <p:cNvSpPr>
            <a:spLocks noGrp="1"/>
          </p:cNvSpPr>
          <p:nvPr>
            <p:ph idx="1"/>
          </p:nvPr>
        </p:nvSpPr>
        <p:spPr/>
        <p:txBody>
          <a:bodyPr>
            <a:normAutofit/>
          </a:bodyPr>
          <a:lstStyle/>
          <a:p>
            <a:pPr marL="0" indent="0">
              <a:buNone/>
            </a:pPr>
            <a:r>
              <a:rPr lang="en-US" b="0" i="0" dirty="0">
                <a:solidFill>
                  <a:srgbClr val="444444"/>
                </a:solidFill>
                <a:effectLst/>
                <a:latin typeface="Helvetica Neue"/>
              </a:rPr>
              <a:t>​Blocks of text included in a dashboard often can’t be highlighted, copied, searched, magnified, easily translated, or otherwise customized for readability (a WCAG requirement).</a:t>
            </a:r>
          </a:p>
          <a:p>
            <a:pPr marL="0" indent="0">
              <a:buNone/>
            </a:pPr>
            <a:r>
              <a:rPr lang="en-US" dirty="0">
                <a:solidFill>
                  <a:srgbClr val="444444"/>
                </a:solidFill>
                <a:latin typeface="Helvetica Neue"/>
              </a:rPr>
              <a:t>Embedding a data dashboard on an HTML websites helps you avoid this problem</a:t>
            </a:r>
            <a:r>
              <a:rPr lang="en-US" b="0" i="0" dirty="0">
                <a:solidFill>
                  <a:srgbClr val="444444"/>
                </a:solidFill>
                <a:effectLst/>
                <a:latin typeface="Helvetica Neue"/>
              </a:rPr>
              <a:t>. See this example from the </a:t>
            </a:r>
            <a:r>
              <a:rPr lang="en-US" b="0" i="0" dirty="0">
                <a:solidFill>
                  <a:srgbClr val="444444"/>
                </a:solidFill>
                <a:effectLst/>
                <a:latin typeface="Helvetica Neue"/>
                <a:hlinkClick r:id="rId3"/>
              </a:rPr>
              <a:t>City of San Francisco COVID-19 data and reports</a:t>
            </a:r>
            <a:r>
              <a:rPr lang="en-US" b="0" i="0" dirty="0">
                <a:solidFill>
                  <a:srgbClr val="444444"/>
                </a:solidFill>
                <a:effectLst/>
                <a:latin typeface="Helvetica Neue"/>
              </a:rPr>
              <a:t>.</a:t>
            </a:r>
            <a:endParaRPr lang="en-US" dirty="0"/>
          </a:p>
        </p:txBody>
      </p:sp>
      <p:sp>
        <p:nvSpPr>
          <p:cNvPr id="4" name="Slide Number Placeholder 3">
            <a:extLst>
              <a:ext uri="{FF2B5EF4-FFF2-40B4-BE49-F238E27FC236}">
                <a16:creationId xmlns:a16="http://schemas.microsoft.com/office/drawing/2014/main" id="{BCFF430F-211C-7888-E785-5A198244FAB9}"/>
              </a:ext>
            </a:extLst>
          </p:cNvPr>
          <p:cNvSpPr>
            <a:spLocks noGrp="1"/>
          </p:cNvSpPr>
          <p:nvPr>
            <p:ph type="sldNum" sz="quarter" idx="10"/>
          </p:nvPr>
        </p:nvSpPr>
        <p:spPr/>
        <p:txBody>
          <a:bodyPr/>
          <a:lstStyle/>
          <a:p>
            <a:fld id="{58339581-759F-43B7-B47D-47F906F0E294}" type="slidenum">
              <a:rPr lang="en-US" smtClean="0"/>
              <a:pPr/>
              <a:t>24</a:t>
            </a:fld>
            <a:endParaRPr lang="en-US" dirty="0"/>
          </a:p>
        </p:txBody>
      </p:sp>
    </p:spTree>
    <p:extLst>
      <p:ext uri="{BB962C8B-B14F-4D97-AF65-F5344CB8AC3E}">
        <p14:creationId xmlns:p14="http://schemas.microsoft.com/office/powerpoint/2010/main" val="21896420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A4D87-9582-8F8C-DFB9-A0196FBDA0BC}"/>
              </a:ext>
            </a:extLst>
          </p:cNvPr>
          <p:cNvSpPr>
            <a:spLocks noGrp="1"/>
          </p:cNvSpPr>
          <p:nvPr>
            <p:ph type="title"/>
          </p:nvPr>
        </p:nvSpPr>
        <p:spPr/>
        <p:txBody>
          <a:bodyPr/>
          <a:lstStyle/>
          <a:p>
            <a:r>
              <a:rPr lang="en-US" dirty="0"/>
              <a:t>Data tables and accessibility</a:t>
            </a:r>
          </a:p>
        </p:txBody>
      </p:sp>
      <p:sp>
        <p:nvSpPr>
          <p:cNvPr id="3" name="Content Placeholder 2">
            <a:extLst>
              <a:ext uri="{FF2B5EF4-FFF2-40B4-BE49-F238E27FC236}">
                <a16:creationId xmlns:a16="http://schemas.microsoft.com/office/drawing/2014/main" id="{B66D03A9-6694-6012-0451-2092663DC06F}"/>
              </a:ext>
            </a:extLst>
          </p:cNvPr>
          <p:cNvSpPr>
            <a:spLocks noGrp="1"/>
          </p:cNvSpPr>
          <p:nvPr>
            <p:ph idx="1"/>
          </p:nvPr>
        </p:nvSpPr>
        <p:spPr/>
        <p:txBody>
          <a:bodyPr vert="horz" lIns="91440" tIns="45720" rIns="91440" bIns="45720" rtlCol="0" anchor="t">
            <a:normAutofit lnSpcReduction="10000"/>
          </a:bodyPr>
          <a:lstStyle/>
          <a:p>
            <a:r>
              <a:rPr lang="en-US" dirty="0">
                <a:latin typeface="Arial"/>
                <a:cs typeface="Arial"/>
              </a:rPr>
              <a:t>Screen reader users need to be able to interact with data visualizations, and data tables are a common way to make this possible.</a:t>
            </a:r>
          </a:p>
          <a:p>
            <a:r>
              <a:rPr lang="en-US" dirty="0">
                <a:latin typeface="Arial"/>
                <a:cs typeface="Arial"/>
              </a:rPr>
              <a:t>In Power BI, data tables are enabled by default. In Tableau Public access to the “View Data” window must be enabled.</a:t>
            </a:r>
          </a:p>
          <a:p>
            <a:r>
              <a:rPr lang="en-US" dirty="0">
                <a:solidFill>
                  <a:srgbClr val="444444"/>
                </a:solidFill>
                <a:latin typeface="Helvetica Neue"/>
              </a:rPr>
              <a:t>I</a:t>
            </a:r>
            <a:r>
              <a:rPr lang="en-US" b="0" i="0" dirty="0">
                <a:solidFill>
                  <a:srgbClr val="444444"/>
                </a:solidFill>
                <a:effectLst/>
                <a:latin typeface="Helvetica Neue"/>
              </a:rPr>
              <a:t>t can help screen reader users to be reminded of the key commands for accessibility. For example, Alt + Shift + F11 opens dat</a:t>
            </a:r>
            <a:r>
              <a:rPr lang="en-US" dirty="0">
                <a:solidFill>
                  <a:srgbClr val="444444"/>
                </a:solidFill>
                <a:latin typeface="Helvetica Neue"/>
              </a:rPr>
              <a:t>a tables in Power BI.</a:t>
            </a:r>
            <a:r>
              <a:rPr lang="en-US" b="0" i="0" dirty="0">
                <a:solidFill>
                  <a:srgbClr val="444444"/>
                </a:solidFill>
                <a:effectLst/>
                <a:latin typeface="Helvetica Neue"/>
              </a:rPr>
              <a:t> </a:t>
            </a:r>
            <a:endParaRPr lang="en-US" dirty="0">
              <a:latin typeface="Arial"/>
              <a:cs typeface="Arial"/>
            </a:endParaRPr>
          </a:p>
        </p:txBody>
      </p:sp>
      <p:sp>
        <p:nvSpPr>
          <p:cNvPr id="4" name="Slide Number Placeholder 3">
            <a:extLst>
              <a:ext uri="{FF2B5EF4-FFF2-40B4-BE49-F238E27FC236}">
                <a16:creationId xmlns:a16="http://schemas.microsoft.com/office/drawing/2014/main" id="{17CC3E58-BC33-4319-EC68-7F53BFAF3BE8}"/>
              </a:ext>
            </a:extLst>
          </p:cNvPr>
          <p:cNvSpPr>
            <a:spLocks noGrp="1"/>
          </p:cNvSpPr>
          <p:nvPr>
            <p:ph type="sldNum" sz="quarter" idx="10"/>
          </p:nvPr>
        </p:nvSpPr>
        <p:spPr/>
        <p:txBody>
          <a:bodyPr/>
          <a:lstStyle/>
          <a:p>
            <a:fld id="{58339581-759F-43B7-B47D-47F906F0E294}" type="slidenum">
              <a:rPr lang="en-US" smtClean="0"/>
              <a:pPr/>
              <a:t>25</a:t>
            </a:fld>
            <a:endParaRPr lang="en-US" dirty="0"/>
          </a:p>
        </p:txBody>
      </p:sp>
    </p:spTree>
    <p:extLst>
      <p:ext uri="{BB962C8B-B14F-4D97-AF65-F5344CB8AC3E}">
        <p14:creationId xmlns:p14="http://schemas.microsoft.com/office/powerpoint/2010/main" val="40081159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8A2FE924-4D15-68E5-3F10-EAD793D16F5A}"/>
              </a:ext>
            </a:extLst>
          </p:cNvPr>
          <p:cNvSpPr>
            <a:spLocks noGrp="1"/>
          </p:cNvSpPr>
          <p:nvPr>
            <p:ph type="title"/>
          </p:nvPr>
        </p:nvSpPr>
        <p:spPr>
          <a:xfrm>
            <a:off x="635001" y="400540"/>
            <a:ext cx="10001250" cy="825500"/>
          </a:xfrm>
        </p:spPr>
        <p:txBody>
          <a:bodyPr/>
          <a:lstStyle/>
          <a:p>
            <a:r>
              <a:rPr lang="en-US" dirty="0"/>
              <a:t>Non-text Contrast – SC 1.4.11 (Level AA)</a:t>
            </a:r>
          </a:p>
        </p:txBody>
      </p:sp>
      <p:sp>
        <p:nvSpPr>
          <p:cNvPr id="19" name="Text Placeholder 2">
            <a:extLst>
              <a:ext uri="{FF2B5EF4-FFF2-40B4-BE49-F238E27FC236}">
                <a16:creationId xmlns:a16="http://schemas.microsoft.com/office/drawing/2014/main" id="{B9F4B85F-635A-CA77-9D76-76C76A0CC6DF}"/>
              </a:ext>
            </a:extLst>
          </p:cNvPr>
          <p:cNvSpPr>
            <a:spLocks noGrp="1"/>
          </p:cNvSpPr>
          <p:nvPr>
            <p:ph type="body" idx="1"/>
          </p:nvPr>
        </p:nvSpPr>
        <p:spPr>
          <a:xfrm>
            <a:off x="635000" y="1381756"/>
            <a:ext cx="5397500" cy="428625"/>
          </a:xfrm>
        </p:spPr>
        <p:txBody>
          <a:bodyPr>
            <a:normAutofit fontScale="85000" lnSpcReduction="10000"/>
          </a:bodyPr>
          <a:lstStyle/>
          <a:p>
            <a:r>
              <a:rPr lang="en-US" dirty="0"/>
              <a:t>Cannot discern the edges and low contrast</a:t>
            </a:r>
          </a:p>
        </p:txBody>
      </p:sp>
      <p:pic>
        <p:nvPicPr>
          <p:cNvPr id="7" name="Content Placeholder 6" descr="Pie chart with no borders around the pieces.">
            <a:extLst>
              <a:ext uri="{FF2B5EF4-FFF2-40B4-BE49-F238E27FC236}">
                <a16:creationId xmlns:a16="http://schemas.microsoft.com/office/drawing/2014/main" id="{68B19392-9C99-F84D-B754-94EB6B7AAE69}"/>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rcRect t="13684"/>
          <a:stretch/>
        </p:blipFill>
        <p:spPr>
          <a:xfrm>
            <a:off x="635000" y="1917970"/>
            <a:ext cx="5397500" cy="4099834"/>
          </a:xfrm>
          <a:noFill/>
        </p:spPr>
      </p:pic>
      <p:sp>
        <p:nvSpPr>
          <p:cNvPr id="21" name="Text Placeholder 4">
            <a:extLst>
              <a:ext uri="{FF2B5EF4-FFF2-40B4-BE49-F238E27FC236}">
                <a16:creationId xmlns:a16="http://schemas.microsoft.com/office/drawing/2014/main" id="{D8BF3CFD-CE60-CF4B-C03D-F0E26514871C}"/>
              </a:ext>
            </a:extLst>
          </p:cNvPr>
          <p:cNvSpPr>
            <a:spLocks noGrp="1"/>
          </p:cNvSpPr>
          <p:nvPr>
            <p:ph type="body" sz="quarter" idx="3"/>
          </p:nvPr>
        </p:nvSpPr>
        <p:spPr>
          <a:xfrm>
            <a:off x="6161859" y="1388832"/>
            <a:ext cx="5397500" cy="428625"/>
          </a:xfrm>
        </p:spPr>
        <p:txBody>
          <a:bodyPr>
            <a:normAutofit fontScale="85000" lnSpcReduction="10000"/>
          </a:bodyPr>
          <a:lstStyle/>
          <a:p>
            <a:r>
              <a:rPr lang="en-US" dirty="0"/>
              <a:t>Visible labels and sufficient contrast </a:t>
            </a:r>
          </a:p>
        </p:txBody>
      </p:sp>
      <p:pic>
        <p:nvPicPr>
          <p:cNvPr id="9" name="Content Placeholder 8" descr="Pie chart with dark borders around the pieces. The pieces are also slightly separated.">
            <a:extLst>
              <a:ext uri="{FF2B5EF4-FFF2-40B4-BE49-F238E27FC236}">
                <a16:creationId xmlns:a16="http://schemas.microsoft.com/office/drawing/2014/main" id="{8DEA958D-9B0F-E84B-858D-81FD1E875F22}"/>
              </a:ext>
            </a:extLst>
          </p:cNvPr>
          <p:cNvPicPr>
            <a:picLocks noGrp="1" noChangeAspect="1"/>
          </p:cNvPicPr>
          <p:nvPr>
            <p:ph sz="quarter" idx="4"/>
          </p:nvPr>
        </p:nvPicPr>
        <p:blipFill>
          <a:blip r:embed="rId3">
            <a:extLst>
              <a:ext uri="{28A0092B-C50C-407E-A947-70E740481C1C}">
                <a14:useLocalDpi xmlns:a14="http://schemas.microsoft.com/office/drawing/2010/main" val="0"/>
              </a:ext>
            </a:extLst>
          </a:blip>
          <a:srcRect t="14960" r="2" b="409"/>
          <a:stretch/>
        </p:blipFill>
        <p:spPr>
          <a:xfrm>
            <a:off x="6161859" y="1917969"/>
            <a:ext cx="5397500" cy="4099834"/>
          </a:xfrm>
          <a:noFill/>
        </p:spPr>
      </p:pic>
      <p:sp>
        <p:nvSpPr>
          <p:cNvPr id="5" name="Slide Number Placeholder 4">
            <a:extLst>
              <a:ext uri="{FF2B5EF4-FFF2-40B4-BE49-F238E27FC236}">
                <a16:creationId xmlns:a16="http://schemas.microsoft.com/office/drawing/2014/main" id="{6CCA3F2B-D882-124E-8711-2D5D26795B38}"/>
              </a:ext>
            </a:extLst>
          </p:cNvPr>
          <p:cNvSpPr>
            <a:spLocks noGrp="1"/>
          </p:cNvSpPr>
          <p:nvPr>
            <p:ph type="sldNum" sz="quarter" idx="10"/>
          </p:nvPr>
        </p:nvSpPr>
        <p:spPr>
          <a:xfrm>
            <a:off x="9589807" y="6470731"/>
            <a:ext cx="2272706" cy="184259"/>
          </a:xfrm>
        </p:spPr>
        <p:txBody>
          <a:bodyPr anchor="ctr">
            <a:normAutofit/>
          </a:bodyPr>
          <a:lstStyle/>
          <a:p>
            <a:pPr>
              <a:lnSpc>
                <a:spcPct val="90000"/>
              </a:lnSpc>
              <a:spcAft>
                <a:spcPts val="600"/>
              </a:spcAft>
            </a:pPr>
            <a:fld id="{58339581-759F-43B7-B47D-47F906F0E294}" type="slidenum">
              <a:rPr lang="en-US" sz="600" smtClean="0"/>
              <a:pPr>
                <a:lnSpc>
                  <a:spcPct val="90000"/>
                </a:lnSpc>
                <a:spcAft>
                  <a:spcPts val="600"/>
                </a:spcAft>
              </a:pPr>
              <a:t>26</a:t>
            </a:fld>
            <a:endParaRPr lang="en-US" sz="600"/>
          </a:p>
        </p:txBody>
      </p:sp>
    </p:spTree>
    <p:extLst>
      <p:ext uri="{BB962C8B-B14F-4D97-AF65-F5344CB8AC3E}">
        <p14:creationId xmlns:p14="http://schemas.microsoft.com/office/powerpoint/2010/main" val="24884686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EC767-7D4C-0F68-6D75-4549CB11874B}"/>
              </a:ext>
            </a:extLst>
          </p:cNvPr>
          <p:cNvSpPr>
            <a:spLocks noGrp="1"/>
          </p:cNvSpPr>
          <p:nvPr>
            <p:ph type="title"/>
          </p:nvPr>
        </p:nvSpPr>
        <p:spPr/>
        <p:txBody>
          <a:bodyPr>
            <a:normAutofit/>
          </a:bodyPr>
          <a:lstStyle/>
          <a:p>
            <a:r>
              <a:rPr lang="en-US" sz="4000" b="1" dirty="0">
                <a:latin typeface="Arial" panose="020B0604020202020204" pitchFamily="34" charset="0"/>
                <a:cs typeface="Arial" panose="020B0604020202020204" pitchFamily="34" charset="0"/>
              </a:rPr>
              <a:t>Use of Color – SC 1.4.1 (Level A)</a:t>
            </a:r>
          </a:p>
        </p:txBody>
      </p:sp>
      <p:sp>
        <p:nvSpPr>
          <p:cNvPr id="4" name="Content Placeholder 3">
            <a:extLst>
              <a:ext uri="{FF2B5EF4-FFF2-40B4-BE49-F238E27FC236}">
                <a16:creationId xmlns:a16="http://schemas.microsoft.com/office/drawing/2014/main" id="{11E99732-57FB-11CD-D4F9-8851D7DD2A5A}"/>
              </a:ext>
            </a:extLst>
          </p:cNvPr>
          <p:cNvSpPr>
            <a:spLocks noGrp="1"/>
          </p:cNvSpPr>
          <p:nvPr>
            <p:ph sz="half" idx="1"/>
          </p:nvPr>
        </p:nvSpPr>
        <p:spPr/>
        <p:txBody>
          <a:bodyPr>
            <a:normAutofit/>
          </a:bodyPr>
          <a:lstStyle/>
          <a:p>
            <a:pPr fontAlgn="base">
              <a:lnSpc>
                <a:spcPct val="110000"/>
              </a:lnSpc>
              <a:spcBef>
                <a:spcPts val="600"/>
              </a:spcBef>
              <a:spcAft>
                <a:spcPts val="300"/>
              </a:spcAft>
            </a:pPr>
            <a:r>
              <a:rPr lang="en-US" sz="2800" b="0" i="0" u="none" strike="noStrike" dirty="0">
                <a:solidFill>
                  <a:srgbClr val="000000"/>
                </a:solidFill>
                <a:effectLst/>
                <a:latin typeface="+mn-lt"/>
              </a:rPr>
              <a:t>Goal: Color is not the only way of distinguishing information.</a:t>
            </a:r>
          </a:p>
          <a:p>
            <a:pPr fontAlgn="base">
              <a:lnSpc>
                <a:spcPct val="110000"/>
              </a:lnSpc>
              <a:spcBef>
                <a:spcPts val="600"/>
              </a:spcBef>
              <a:spcAft>
                <a:spcPts val="300"/>
              </a:spcAft>
            </a:pPr>
            <a:endParaRPr lang="en-US" sz="2800" b="0" i="0" u="none" strike="noStrike" dirty="0">
              <a:solidFill>
                <a:srgbClr val="000000"/>
              </a:solidFill>
              <a:effectLst/>
              <a:latin typeface="+mn-lt"/>
            </a:endParaRPr>
          </a:p>
          <a:p>
            <a:pPr marL="0" indent="0" fontAlgn="base">
              <a:lnSpc>
                <a:spcPct val="110000"/>
              </a:lnSpc>
              <a:spcBef>
                <a:spcPts val="600"/>
              </a:spcBef>
              <a:spcAft>
                <a:spcPts val="300"/>
              </a:spcAft>
              <a:buNone/>
            </a:pPr>
            <a:r>
              <a:rPr lang="en-US" sz="2800" b="0" i="0" u="none" strike="noStrike" dirty="0">
                <a:solidFill>
                  <a:srgbClr val="FF0000"/>
                </a:solidFill>
                <a:effectLst/>
                <a:highlight>
                  <a:srgbClr val="FF0000"/>
                </a:highlight>
                <a:latin typeface="+mn-lt"/>
              </a:rPr>
              <a:t>__</a:t>
            </a:r>
            <a:r>
              <a:rPr lang="en-US" sz="2800" b="0" i="0" u="none" strike="noStrike" dirty="0">
                <a:solidFill>
                  <a:srgbClr val="000000"/>
                </a:solidFill>
                <a:effectLst/>
                <a:latin typeface="+mn-lt"/>
              </a:rPr>
              <a:t> = </a:t>
            </a:r>
            <a:r>
              <a:rPr lang="en-US" sz="2800" dirty="0">
                <a:solidFill>
                  <a:srgbClr val="000000"/>
                </a:solidFill>
                <a:latin typeface="+mn-lt"/>
              </a:rPr>
              <a:t>missing data</a:t>
            </a:r>
          </a:p>
          <a:p>
            <a:pPr marL="0" indent="0" fontAlgn="base">
              <a:lnSpc>
                <a:spcPct val="110000"/>
              </a:lnSpc>
              <a:spcBef>
                <a:spcPts val="600"/>
              </a:spcBef>
              <a:spcAft>
                <a:spcPts val="300"/>
              </a:spcAft>
              <a:buNone/>
            </a:pPr>
            <a:r>
              <a:rPr lang="en-US" sz="2800" b="0" i="0" u="none" strike="noStrike" dirty="0">
                <a:effectLst/>
                <a:highlight>
                  <a:srgbClr val="FF0000"/>
                </a:highlight>
                <a:latin typeface="+mn-lt"/>
              </a:rPr>
              <a:t> X </a:t>
            </a:r>
            <a:r>
              <a:rPr lang="en-US" sz="2800" b="0" i="0" u="none" strike="noStrike" dirty="0">
                <a:solidFill>
                  <a:srgbClr val="000000"/>
                </a:solidFill>
                <a:effectLst/>
                <a:latin typeface="+mn-lt"/>
              </a:rPr>
              <a:t> = </a:t>
            </a:r>
            <a:r>
              <a:rPr lang="en-US" sz="2800" dirty="0">
                <a:solidFill>
                  <a:srgbClr val="000000"/>
                </a:solidFill>
                <a:latin typeface="+mn-lt"/>
              </a:rPr>
              <a:t>missing data</a:t>
            </a:r>
            <a:endParaRPr lang="en-US" sz="2800" b="0" i="0" u="none" strike="noStrike" dirty="0">
              <a:solidFill>
                <a:srgbClr val="000000"/>
              </a:solidFill>
              <a:effectLst/>
              <a:latin typeface="+mn-lt"/>
            </a:endParaRPr>
          </a:p>
          <a:p>
            <a:pPr marL="0" indent="0" fontAlgn="base">
              <a:lnSpc>
                <a:spcPct val="110000"/>
              </a:lnSpc>
              <a:spcBef>
                <a:spcPts val="600"/>
              </a:spcBef>
              <a:spcAft>
                <a:spcPts val="300"/>
              </a:spcAft>
              <a:buNone/>
            </a:pPr>
            <a:br>
              <a:rPr lang="en-US" sz="2800" b="0" i="0" u="none" strike="noStrike" dirty="0">
                <a:solidFill>
                  <a:srgbClr val="000000"/>
                </a:solidFill>
                <a:effectLst/>
                <a:latin typeface="+mn-lt"/>
              </a:rPr>
            </a:br>
            <a:r>
              <a:rPr lang="en-US" sz="2800" b="0" i="0" u="none" strike="noStrike" dirty="0">
                <a:solidFill>
                  <a:srgbClr val="92D050"/>
                </a:solidFill>
                <a:effectLst/>
                <a:highlight>
                  <a:srgbClr val="00AAA9"/>
                </a:highlight>
                <a:latin typeface="+mn-lt"/>
              </a:rPr>
              <a:t>__</a:t>
            </a:r>
            <a:r>
              <a:rPr lang="en-US" sz="2800" b="0" i="0" u="none" strike="noStrike" dirty="0">
                <a:solidFill>
                  <a:srgbClr val="000000"/>
                </a:solidFill>
                <a:effectLst/>
                <a:latin typeface="+mn-lt"/>
              </a:rPr>
              <a:t> = </a:t>
            </a:r>
            <a:r>
              <a:rPr lang="en-US" sz="2800" dirty="0">
                <a:solidFill>
                  <a:srgbClr val="000000"/>
                </a:solidFill>
                <a:latin typeface="+mn-lt"/>
              </a:rPr>
              <a:t>complete </a:t>
            </a:r>
          </a:p>
          <a:p>
            <a:pPr marL="0" indent="0" fontAlgn="base">
              <a:lnSpc>
                <a:spcPct val="110000"/>
              </a:lnSpc>
              <a:spcBef>
                <a:spcPts val="600"/>
              </a:spcBef>
              <a:spcAft>
                <a:spcPts val="300"/>
              </a:spcAft>
              <a:buNone/>
            </a:pPr>
            <a:r>
              <a:rPr lang="en-US" sz="2800" b="0" i="0" u="none" strike="noStrike" dirty="0">
                <a:effectLst/>
                <a:highlight>
                  <a:srgbClr val="00AAA9"/>
                </a:highlight>
                <a:latin typeface="+mn-lt"/>
              </a:rPr>
              <a:t> √ </a:t>
            </a:r>
            <a:r>
              <a:rPr lang="en-US" sz="2800" b="0" i="0" u="none" strike="noStrike" dirty="0">
                <a:solidFill>
                  <a:srgbClr val="000000"/>
                </a:solidFill>
                <a:effectLst/>
                <a:latin typeface="+mn-lt"/>
              </a:rPr>
              <a:t> = </a:t>
            </a:r>
            <a:r>
              <a:rPr lang="en-US" sz="2800" dirty="0">
                <a:solidFill>
                  <a:srgbClr val="000000"/>
                </a:solidFill>
                <a:latin typeface="+mn-lt"/>
              </a:rPr>
              <a:t>complete </a:t>
            </a:r>
            <a:endParaRPr lang="en-US" sz="2800" b="0" i="0" u="none" strike="noStrike" dirty="0">
              <a:solidFill>
                <a:srgbClr val="000000"/>
              </a:solidFill>
              <a:effectLst/>
              <a:latin typeface="+mn-lt"/>
            </a:endParaRPr>
          </a:p>
        </p:txBody>
      </p:sp>
      <p:sp>
        <p:nvSpPr>
          <p:cNvPr id="5" name="Content Placeholder 4">
            <a:extLst>
              <a:ext uri="{FF2B5EF4-FFF2-40B4-BE49-F238E27FC236}">
                <a16:creationId xmlns:a16="http://schemas.microsoft.com/office/drawing/2014/main" id="{70B80F5A-E981-EA47-92F9-13E239E9E323}"/>
              </a:ext>
            </a:extLst>
          </p:cNvPr>
          <p:cNvSpPr>
            <a:spLocks noGrp="1"/>
          </p:cNvSpPr>
          <p:nvPr>
            <p:ph sz="half" idx="2"/>
          </p:nvPr>
        </p:nvSpPr>
        <p:spPr/>
        <p:txBody>
          <a:bodyPr>
            <a:normAutofit/>
          </a:bodyPr>
          <a:lstStyle/>
          <a:p>
            <a:pPr marL="0" indent="0" fontAlgn="base">
              <a:lnSpc>
                <a:spcPct val="120000"/>
              </a:lnSpc>
              <a:spcBef>
                <a:spcPts val="0"/>
              </a:spcBef>
              <a:buNone/>
            </a:pPr>
            <a:r>
              <a:rPr lang="en-US" sz="2800" i="0" u="none" strike="noStrike" dirty="0">
                <a:solidFill>
                  <a:srgbClr val="000000"/>
                </a:solidFill>
                <a:effectLst/>
                <a:latin typeface="+mn-lt"/>
              </a:rPr>
              <a:t>Use information in addition to color, such as shape or text, to convey meaning.</a:t>
            </a:r>
          </a:p>
        </p:txBody>
      </p:sp>
    </p:spTree>
    <p:extLst>
      <p:ext uri="{BB962C8B-B14F-4D97-AF65-F5344CB8AC3E}">
        <p14:creationId xmlns:p14="http://schemas.microsoft.com/office/powerpoint/2010/main" val="26791822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6F024-D8F5-3145-BF66-793FC29F91A8}"/>
              </a:ext>
            </a:extLst>
          </p:cNvPr>
          <p:cNvSpPr>
            <a:spLocks noGrp="1"/>
          </p:cNvSpPr>
          <p:nvPr>
            <p:ph type="title"/>
          </p:nvPr>
        </p:nvSpPr>
        <p:spPr/>
        <p:txBody>
          <a:bodyPr/>
          <a:lstStyle/>
          <a:p>
            <a:r>
              <a:rPr lang="en-US" dirty="0"/>
              <a:t>Large Blocks Of Text</a:t>
            </a:r>
          </a:p>
        </p:txBody>
      </p:sp>
      <p:sp>
        <p:nvSpPr>
          <p:cNvPr id="3" name="Content Placeholder 2">
            <a:extLst>
              <a:ext uri="{FF2B5EF4-FFF2-40B4-BE49-F238E27FC236}">
                <a16:creationId xmlns:a16="http://schemas.microsoft.com/office/drawing/2014/main" id="{8D04F56B-2CEA-BD4D-888E-44A6A54342E4}"/>
              </a:ext>
            </a:extLst>
          </p:cNvPr>
          <p:cNvSpPr>
            <a:spLocks noGrp="1"/>
          </p:cNvSpPr>
          <p:nvPr>
            <p:ph idx="1"/>
          </p:nvPr>
        </p:nvSpPr>
        <p:spPr/>
        <p:txBody>
          <a:bodyPr>
            <a:normAutofit lnSpcReduction="10000"/>
          </a:bodyPr>
          <a:lstStyle/>
          <a:p>
            <a:r>
              <a:rPr lang="en-US" dirty="0"/>
              <a:t>Consider moving large blocks of text out of dashboards and onto web pages</a:t>
            </a:r>
          </a:p>
          <a:p>
            <a:r>
              <a:rPr lang="en-US" dirty="0"/>
              <a:t>Blocks of text included in a dashboard often can’t be highlighted, copied, searched, magnified, easily translated, or otherwise customized for readability (a WCAG requirement).</a:t>
            </a:r>
          </a:p>
          <a:p>
            <a:r>
              <a:rPr lang="en-US" dirty="0"/>
              <a:t>Embedding a data dashboard on an HTML websites helps you avoid this problem. See this example from the </a:t>
            </a:r>
            <a:r>
              <a:rPr lang="en-US" dirty="0">
                <a:hlinkClick r:id="rId3"/>
              </a:rPr>
              <a:t>City of San Francisco COVID-19 data and reports</a:t>
            </a:r>
            <a:r>
              <a:rPr lang="en-US" dirty="0"/>
              <a:t>.</a:t>
            </a:r>
          </a:p>
        </p:txBody>
      </p:sp>
      <p:sp>
        <p:nvSpPr>
          <p:cNvPr id="4" name="Slide Number Placeholder 3">
            <a:extLst>
              <a:ext uri="{FF2B5EF4-FFF2-40B4-BE49-F238E27FC236}">
                <a16:creationId xmlns:a16="http://schemas.microsoft.com/office/drawing/2014/main" id="{32BC0804-6903-F343-865A-25C84A3D34A9}"/>
              </a:ext>
            </a:extLst>
          </p:cNvPr>
          <p:cNvSpPr>
            <a:spLocks noGrp="1"/>
          </p:cNvSpPr>
          <p:nvPr>
            <p:ph type="sldNum" sz="quarter" idx="10"/>
          </p:nvPr>
        </p:nvSpPr>
        <p:spPr/>
        <p:txBody>
          <a:bodyPr/>
          <a:lstStyle/>
          <a:p>
            <a:fld id="{58339581-759F-43B7-B47D-47F906F0E294}" type="slidenum">
              <a:rPr lang="en-US" smtClean="0"/>
              <a:pPr/>
              <a:t>28</a:t>
            </a:fld>
            <a:endParaRPr lang="en-US" dirty="0"/>
          </a:p>
        </p:txBody>
      </p:sp>
    </p:spTree>
    <p:extLst>
      <p:ext uri="{BB962C8B-B14F-4D97-AF65-F5344CB8AC3E}">
        <p14:creationId xmlns:p14="http://schemas.microsoft.com/office/powerpoint/2010/main" val="3768768849"/>
      </p:ext>
    </p:extLst>
  </p:cSld>
  <p:clrMapOvr>
    <a:masterClrMapping/>
  </p:clrMapOvr>
  <p:extLst>
    <p:ext uri="{6950BFC3-D8DA-4A85-94F7-54DA5524770B}">
      <p188:commentRel xmlns:p188="http://schemas.microsoft.com/office/powerpoint/2018/8/main" r:id="rId2"/>
    </p:ext>
  </p:extLs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77088-F088-DA93-921E-02EBB1CF56ED}"/>
              </a:ext>
            </a:extLst>
          </p:cNvPr>
          <p:cNvSpPr>
            <a:spLocks noGrp="1"/>
          </p:cNvSpPr>
          <p:nvPr>
            <p:ph type="title"/>
          </p:nvPr>
        </p:nvSpPr>
        <p:spPr/>
        <p:txBody>
          <a:bodyPr/>
          <a:lstStyle/>
          <a:p>
            <a:r>
              <a:rPr lang="en-US" dirty="0"/>
              <a:t>Helpful Links</a:t>
            </a:r>
          </a:p>
        </p:txBody>
      </p:sp>
      <p:sp>
        <p:nvSpPr>
          <p:cNvPr id="3" name="Content Placeholder 2">
            <a:extLst>
              <a:ext uri="{FF2B5EF4-FFF2-40B4-BE49-F238E27FC236}">
                <a16:creationId xmlns:a16="http://schemas.microsoft.com/office/drawing/2014/main" id="{039CEEF0-5737-1857-95C0-22B6A77F4EF5}"/>
              </a:ext>
            </a:extLst>
          </p:cNvPr>
          <p:cNvSpPr>
            <a:spLocks noGrp="1"/>
          </p:cNvSpPr>
          <p:nvPr>
            <p:ph idx="1"/>
          </p:nvPr>
        </p:nvSpPr>
        <p:spPr/>
        <p:txBody>
          <a:bodyPr>
            <a:normAutofit/>
          </a:bodyPr>
          <a:lstStyle/>
          <a:p>
            <a:r>
              <a:rPr lang="en-US" dirty="0"/>
              <a:t>OHA’s </a:t>
            </a:r>
            <a:r>
              <a:rPr lang="en-US" dirty="0">
                <a:hlinkClick r:id="rId3"/>
              </a:rPr>
              <a:t>Accessible Data Visualization Toolkit</a:t>
            </a:r>
            <a:endParaRPr lang="en-US" dirty="0"/>
          </a:p>
          <a:p>
            <a:r>
              <a:rPr lang="en-US" dirty="0">
                <a:hlinkClick r:id="rId4"/>
              </a:rPr>
              <a:t>A Template for Accessible Data Visualizations </a:t>
            </a:r>
            <a:r>
              <a:rPr lang="en-US" dirty="0"/>
              <a:t>from San Francisco Digital &amp; Data Services</a:t>
            </a:r>
          </a:p>
          <a:p>
            <a:pPr algn="l">
              <a:buFont typeface="Arial" panose="020B0604020202020204" pitchFamily="34" charset="0"/>
              <a:buChar char="•"/>
            </a:pPr>
            <a:r>
              <a:rPr lang="en-US" b="0" i="0" u="sng" dirty="0">
                <a:solidFill>
                  <a:srgbClr val="064276"/>
                </a:solidFill>
                <a:effectLst/>
                <a:latin typeface="Helvetica Neue"/>
                <a:hlinkClick r:id="rId5"/>
              </a:rPr>
              <a:t>​Urban Institute's Do No Harm Guide: Centering Accessibility in Data Visualization</a:t>
            </a:r>
            <a:endParaRPr lang="en-US" b="0" i="0" dirty="0">
              <a:solidFill>
                <a:srgbClr val="444444"/>
              </a:solidFill>
              <a:effectLst/>
              <a:latin typeface="Helvetica Neue"/>
            </a:endParaRPr>
          </a:p>
          <a:p>
            <a:pPr algn="l">
              <a:buFont typeface="Arial" panose="020B0604020202020204" pitchFamily="34" charset="0"/>
              <a:buChar char="•"/>
            </a:pPr>
            <a:r>
              <a:rPr lang="en-US" b="0" i="0" u="sng" dirty="0" err="1">
                <a:solidFill>
                  <a:srgbClr val="064276"/>
                </a:solidFill>
                <a:effectLst/>
                <a:latin typeface="Helvetica Neue"/>
                <a:hlinkClick r:id="rId6"/>
              </a:rPr>
              <a:t>Chartability</a:t>
            </a:r>
            <a:r>
              <a:rPr lang="en-US" b="0" i="0" u="sng" dirty="0">
                <a:solidFill>
                  <a:srgbClr val="064276"/>
                </a:solidFill>
                <a:effectLst/>
                <a:latin typeface="Helvetica Neue"/>
                <a:hlinkClick r:id="rId6"/>
              </a:rPr>
              <a:t>​</a:t>
            </a:r>
            <a:r>
              <a:rPr lang="en-US" b="0" i="0" dirty="0">
                <a:solidFill>
                  <a:srgbClr val="444444"/>
                </a:solidFill>
                <a:effectLst/>
                <a:latin typeface="Helvetica Neue"/>
              </a:rPr>
              <a:t>: testable questions for ensuring data visualizations are accessible​</a:t>
            </a:r>
          </a:p>
        </p:txBody>
      </p:sp>
      <p:sp>
        <p:nvSpPr>
          <p:cNvPr id="4" name="Slide Number Placeholder 3">
            <a:extLst>
              <a:ext uri="{FF2B5EF4-FFF2-40B4-BE49-F238E27FC236}">
                <a16:creationId xmlns:a16="http://schemas.microsoft.com/office/drawing/2014/main" id="{6289B516-F8E6-1662-C216-9AA5636AB173}"/>
              </a:ext>
            </a:extLst>
          </p:cNvPr>
          <p:cNvSpPr>
            <a:spLocks noGrp="1"/>
          </p:cNvSpPr>
          <p:nvPr>
            <p:ph type="sldNum" sz="quarter" idx="10"/>
          </p:nvPr>
        </p:nvSpPr>
        <p:spPr/>
        <p:txBody>
          <a:bodyPr/>
          <a:lstStyle/>
          <a:p>
            <a:fld id="{58339581-759F-43B7-B47D-47F906F0E294}" type="slidenum">
              <a:rPr lang="en-US" smtClean="0"/>
              <a:pPr/>
              <a:t>29</a:t>
            </a:fld>
            <a:endParaRPr lang="en-US" dirty="0"/>
          </a:p>
        </p:txBody>
      </p:sp>
    </p:spTree>
    <p:extLst>
      <p:ext uri="{BB962C8B-B14F-4D97-AF65-F5344CB8AC3E}">
        <p14:creationId xmlns:p14="http://schemas.microsoft.com/office/powerpoint/2010/main" val="4132462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127DD-9FEB-FD9D-4C3D-79050ACA2E38}"/>
              </a:ext>
            </a:extLst>
          </p:cNvPr>
          <p:cNvSpPr>
            <a:spLocks noGrp="1"/>
          </p:cNvSpPr>
          <p:nvPr>
            <p:ph type="title"/>
          </p:nvPr>
        </p:nvSpPr>
        <p:spPr/>
        <p:txBody>
          <a:bodyPr/>
          <a:lstStyle/>
          <a:p>
            <a:r>
              <a:rPr lang="en-US" dirty="0">
                <a:latin typeface="Arial"/>
                <a:cs typeface="Arial"/>
              </a:rPr>
              <a:t>What is digital accessibility?</a:t>
            </a:r>
            <a:endParaRPr lang="en-US" b="1" dirty="0"/>
          </a:p>
        </p:txBody>
      </p:sp>
      <p:sp>
        <p:nvSpPr>
          <p:cNvPr id="3" name="Content Placeholder 2">
            <a:extLst>
              <a:ext uri="{FF2B5EF4-FFF2-40B4-BE49-F238E27FC236}">
                <a16:creationId xmlns:a16="http://schemas.microsoft.com/office/drawing/2014/main" id="{3EEAB2F5-F52B-0C30-631F-F165A4A981FD}"/>
              </a:ext>
            </a:extLst>
          </p:cNvPr>
          <p:cNvSpPr>
            <a:spLocks noGrp="1"/>
          </p:cNvSpPr>
          <p:nvPr>
            <p:ph idx="1"/>
          </p:nvPr>
        </p:nvSpPr>
        <p:spPr>
          <a:xfrm>
            <a:off x="635000" y="1807535"/>
            <a:ext cx="10922000" cy="4176539"/>
          </a:xfrm>
        </p:spPr>
        <p:txBody>
          <a:bodyPr vert="horz" lIns="91440" tIns="45720" rIns="91440" bIns="45720" rtlCol="0" anchor="t">
            <a:normAutofit/>
          </a:bodyPr>
          <a:lstStyle/>
          <a:p>
            <a:pPr marL="0" indent="0">
              <a:buNone/>
            </a:pPr>
            <a:r>
              <a:rPr lang="en-US" sz="2800" b="1" dirty="0">
                <a:solidFill>
                  <a:srgbClr val="000000"/>
                </a:solidFill>
                <a:latin typeface="Calibri"/>
                <a:ea typeface="Calibri" panose="020F0502020204030204" pitchFamily="34" charset="0"/>
                <a:cs typeface="Times New Roman"/>
              </a:rPr>
              <a:t>Working Definition:</a:t>
            </a:r>
          </a:p>
          <a:p>
            <a:pPr marL="0" indent="0">
              <a:buNone/>
            </a:pPr>
            <a:r>
              <a:rPr lang="en-US" sz="2800" dirty="0">
                <a:solidFill>
                  <a:srgbClr val="000000"/>
                </a:solidFill>
                <a:effectLst/>
                <a:latin typeface="Calibri"/>
                <a:ea typeface="Calibri" panose="020F0502020204030204" pitchFamily="34" charset="0"/>
                <a:cs typeface="Times New Roman"/>
              </a:rPr>
              <a:t>Digital accessibility is an approach to technology and content design that involves thinking specifically about the experiences and needs of people with disabilities. By designing for these needs, and by following the guidance and leadership of people with disabilities, we arrive at technology that works better for everyone</a:t>
            </a:r>
            <a:r>
              <a:rPr lang="en-US" sz="2800" dirty="0">
                <a:solidFill>
                  <a:srgbClr val="000000"/>
                </a:solidFill>
                <a:latin typeface="Calibri"/>
                <a:ea typeface="Calibri" panose="020F0502020204030204" pitchFamily="34" charset="0"/>
                <a:cs typeface="Times New Roman"/>
              </a:rPr>
              <a:t>.</a:t>
            </a:r>
            <a:endParaRPr lang="en-US"/>
          </a:p>
        </p:txBody>
      </p:sp>
    </p:spTree>
    <p:extLst>
      <p:ext uri="{BB962C8B-B14F-4D97-AF65-F5344CB8AC3E}">
        <p14:creationId xmlns:p14="http://schemas.microsoft.com/office/powerpoint/2010/main" val="24068371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EDEEB-A848-41EA-AB86-79BDC0E7CD53}"/>
              </a:ext>
            </a:extLst>
          </p:cNvPr>
          <p:cNvSpPr>
            <a:spLocks noGrp="1"/>
          </p:cNvSpPr>
          <p:nvPr>
            <p:ph type="title"/>
          </p:nvPr>
        </p:nvSpPr>
        <p:spPr>
          <a:xfrm>
            <a:off x="838200" y="713312"/>
            <a:ext cx="4038600" cy="5431376"/>
          </a:xfrm>
        </p:spPr>
        <p:txBody>
          <a:bodyPr vert="horz" lIns="91440" tIns="45720" rIns="91440" bIns="45720" rtlCol="0" anchor="ctr">
            <a:normAutofit/>
          </a:bodyPr>
          <a:lstStyle/>
          <a:p>
            <a:r>
              <a:rPr lang="en-US" kern="1200">
                <a:solidFill>
                  <a:schemeClr val="tx1"/>
                </a:solidFill>
                <a:latin typeface="Arial" panose="020B0604020202020204" pitchFamily="34" charset="0"/>
                <a:cs typeface="Arial" panose="020B0604020202020204" pitchFamily="34" charset="0"/>
              </a:rPr>
              <a:t>Who benefits from digital  accessibility?</a:t>
            </a:r>
            <a:br>
              <a:rPr lang="en-US" kern="1200">
                <a:solidFill>
                  <a:schemeClr val="tx1"/>
                </a:solidFill>
                <a:latin typeface="Arial" panose="020B0604020202020204" pitchFamily="34" charset="0"/>
                <a:cs typeface="Arial" panose="020B0604020202020204" pitchFamily="34" charset="0"/>
              </a:rPr>
            </a:br>
            <a:br>
              <a:rPr lang="en-US" kern="1200">
                <a:solidFill>
                  <a:schemeClr val="tx1"/>
                </a:solidFill>
                <a:latin typeface="Arial" panose="020B0604020202020204" pitchFamily="34" charset="0"/>
                <a:cs typeface="Arial" panose="020B0604020202020204" pitchFamily="34" charset="0"/>
              </a:rPr>
            </a:br>
            <a:r>
              <a:rPr lang="en-US" kern="1200">
                <a:solidFill>
                  <a:schemeClr val="tx1"/>
                </a:solidFill>
                <a:latin typeface="Arial" panose="020B0604020202020204" pitchFamily="34" charset="0"/>
                <a:cs typeface="Arial" panose="020B0604020202020204" pitchFamily="34" charset="0"/>
              </a:rPr>
              <a:t>Who can uphold digital accessibility?</a:t>
            </a:r>
          </a:p>
        </p:txBody>
      </p:sp>
      <p:sp>
        <p:nvSpPr>
          <p:cNvPr id="3" name="TextBox 2">
            <a:extLst>
              <a:ext uri="{FF2B5EF4-FFF2-40B4-BE49-F238E27FC236}">
                <a16:creationId xmlns:a16="http://schemas.microsoft.com/office/drawing/2014/main" id="{D5636D32-E29F-92DF-97EB-365BCFE3C6A5}"/>
              </a:ext>
            </a:extLst>
          </p:cNvPr>
          <p:cNvSpPr txBox="1"/>
          <p:nvPr/>
        </p:nvSpPr>
        <p:spPr>
          <a:xfrm>
            <a:off x="6095999" y="713313"/>
            <a:ext cx="5257801" cy="5431376"/>
          </a:xfrm>
          <a:prstGeom prst="rect">
            <a:avLst/>
          </a:prstGeom>
        </p:spPr>
        <p:txBody>
          <a:bodyPr vert="horz" lIns="91440" tIns="45720" rIns="91440" bIns="45720" rtlCol="0" anchor="ctr">
            <a:normAutofit/>
          </a:bodyPr>
          <a:lstStyle/>
          <a:p>
            <a:pPr>
              <a:lnSpc>
                <a:spcPct val="90000"/>
              </a:lnSpc>
              <a:spcAft>
                <a:spcPts val="600"/>
              </a:spcAft>
            </a:pPr>
            <a:r>
              <a:rPr lang="en-US" sz="8800">
                <a:solidFill>
                  <a:srgbClr val="7030A0"/>
                </a:solidFill>
              </a:rPr>
              <a:t>All of us!</a:t>
            </a:r>
          </a:p>
        </p:txBody>
      </p:sp>
    </p:spTree>
    <p:extLst>
      <p:ext uri="{BB962C8B-B14F-4D97-AF65-F5344CB8AC3E}">
        <p14:creationId xmlns:p14="http://schemas.microsoft.com/office/powerpoint/2010/main" val="22432484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C518E-D5B6-974F-9DA0-D6AF531C38D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8AA96C3-C2A4-9048-AC57-DE7C6E669216}"/>
              </a:ext>
            </a:extLst>
          </p:cNvPr>
          <p:cNvSpPr>
            <a:spLocks noGrp="1"/>
          </p:cNvSpPr>
          <p:nvPr>
            <p:ph sz="quarter" idx="11"/>
          </p:nvPr>
        </p:nvSpPr>
        <p:spPr/>
        <p:txBody>
          <a:bodyPr>
            <a:normAutofit/>
          </a:bodyPr>
          <a:lstStyle/>
          <a:p>
            <a:pPr algn="l" rtl="0" fontAlgn="base"/>
            <a:r>
              <a:rPr lang="en-US" b="0" i="0" u="none" strike="noStrike" dirty="0">
                <a:solidFill>
                  <a:srgbClr val="FFFFFF"/>
                </a:solidFill>
                <a:effectLst/>
                <a:latin typeface="Arial" panose="020B0604020202020204" pitchFamily="34" charset="0"/>
              </a:rPr>
              <a:t>Equity and Inclusion (E&amp;I) Division </a:t>
            </a:r>
            <a:r>
              <a:rPr lang="en-US" b="0" i="0" dirty="0">
                <a:solidFill>
                  <a:srgbClr val="2D2A30"/>
                </a:solidFill>
                <a:effectLst/>
                <a:latin typeface="Arial" panose="020B0604020202020204" pitchFamily="34" charset="0"/>
              </a:rPr>
              <a:t>​</a:t>
            </a:r>
            <a:endParaRPr lang="en-US" b="0" i="0" dirty="0">
              <a:solidFill>
                <a:srgbClr val="2D2A30"/>
              </a:solidFill>
              <a:effectLst/>
              <a:latin typeface="Segoe UI" panose="020B0502040204020203" pitchFamily="34" charset="0"/>
            </a:endParaRPr>
          </a:p>
          <a:p>
            <a:pPr algn="l" rtl="0" fontAlgn="base"/>
            <a:r>
              <a:rPr lang="en-US" b="0" i="0" u="none" strike="noStrike" dirty="0">
                <a:solidFill>
                  <a:srgbClr val="FFFFFF"/>
                </a:solidFill>
                <a:effectLst/>
                <a:latin typeface="Arial" panose="020B0604020202020204" pitchFamily="34" charset="0"/>
              </a:rPr>
              <a:t>Civil Rights, Learning and Inclusion (CRLI) Section</a:t>
            </a:r>
            <a:r>
              <a:rPr lang="en-US" b="0" i="0" dirty="0">
                <a:solidFill>
                  <a:srgbClr val="2D2A30"/>
                </a:solidFill>
                <a:effectLst/>
                <a:latin typeface="Arial" panose="020B0604020202020204" pitchFamily="34" charset="0"/>
              </a:rPr>
              <a:t>​</a:t>
            </a:r>
            <a:endParaRPr lang="en-US" b="0" i="0" dirty="0">
              <a:solidFill>
                <a:srgbClr val="2D2A30"/>
              </a:solidFill>
              <a:effectLst/>
              <a:latin typeface="Segoe UI" panose="020B0502040204020203" pitchFamily="34" charset="0"/>
            </a:endParaRPr>
          </a:p>
          <a:p>
            <a:pPr algn="l" rtl="0" fontAlgn="base"/>
            <a:r>
              <a:rPr lang="en-US" b="0" i="0" u="none" strike="noStrike" dirty="0">
                <a:solidFill>
                  <a:srgbClr val="FFFFFF"/>
                </a:solidFill>
                <a:effectLst/>
                <a:latin typeface="Arial" panose="020B0604020202020204" pitchFamily="34" charset="0"/>
              </a:rPr>
              <a:t>Accessibility, Inclusion and Education (AIE) Unit</a:t>
            </a:r>
            <a:r>
              <a:rPr lang="en-US" b="0" i="0" dirty="0">
                <a:solidFill>
                  <a:srgbClr val="2D2A30"/>
                </a:solidFill>
                <a:effectLst/>
                <a:latin typeface="Arial" panose="020B0604020202020204" pitchFamily="34" charset="0"/>
              </a:rPr>
              <a:t>​</a:t>
            </a:r>
            <a:endParaRPr lang="en-US" b="0" i="0" dirty="0">
              <a:solidFill>
                <a:srgbClr val="2D2A30"/>
              </a:solidFill>
              <a:effectLst/>
              <a:latin typeface="Segoe UI" panose="020B0502040204020203" pitchFamily="34" charset="0"/>
            </a:endParaRPr>
          </a:p>
          <a:p>
            <a:pPr algn="l" rtl="0" fontAlgn="base"/>
            <a:r>
              <a:rPr lang="en-US" b="0" i="0" u="none" strike="noStrike" dirty="0">
                <a:solidFill>
                  <a:srgbClr val="FFFFFF"/>
                </a:solidFill>
                <a:effectLst/>
                <a:latin typeface="Arial" panose="020B0604020202020204" pitchFamily="34" charset="0"/>
              </a:rPr>
              <a:t>421 SW Oak Street, Suite 750, Portland, OR 97204</a:t>
            </a:r>
            <a:r>
              <a:rPr lang="en-US" b="0" i="0" dirty="0">
                <a:solidFill>
                  <a:srgbClr val="2D2A30"/>
                </a:solidFill>
                <a:effectLst/>
                <a:latin typeface="Arial" panose="020B0604020202020204" pitchFamily="34" charset="0"/>
              </a:rPr>
              <a:t>​</a:t>
            </a:r>
            <a:endParaRPr lang="en-US" b="0" i="0" dirty="0">
              <a:solidFill>
                <a:srgbClr val="2D2A30"/>
              </a:solidFill>
              <a:effectLst/>
              <a:latin typeface="Segoe UI" panose="020B0502040204020203" pitchFamily="34" charset="0"/>
            </a:endParaRPr>
          </a:p>
          <a:p>
            <a:pPr algn="l" rtl="0" fontAlgn="base"/>
            <a:r>
              <a:rPr lang="en-US" b="0" i="0" u="none" strike="noStrike" dirty="0">
                <a:solidFill>
                  <a:srgbClr val="FFFFFF"/>
                </a:solidFill>
                <a:effectLst/>
                <a:latin typeface="Arial" panose="020B0604020202020204" pitchFamily="34" charset="0"/>
              </a:rPr>
              <a:t>971-673-1240</a:t>
            </a:r>
            <a:r>
              <a:rPr lang="en-US" b="0" i="0" dirty="0">
                <a:solidFill>
                  <a:srgbClr val="2D2A30"/>
                </a:solidFill>
                <a:effectLst/>
                <a:latin typeface="Arial" panose="020B0604020202020204" pitchFamily="34" charset="0"/>
              </a:rPr>
              <a:t>​</a:t>
            </a:r>
            <a:endParaRPr lang="en-US" b="0" i="0" dirty="0">
              <a:solidFill>
                <a:srgbClr val="2D2A30"/>
              </a:solidFill>
              <a:effectLst/>
              <a:latin typeface="Segoe UI" panose="020B0502040204020203" pitchFamily="34" charset="0"/>
            </a:endParaRPr>
          </a:p>
          <a:p>
            <a:pPr algn="l" rtl="0" fontAlgn="base"/>
            <a:r>
              <a:rPr lang="en-US" b="0" i="0" u="sng" strike="noStrike" dirty="0">
                <a:solidFill>
                  <a:srgbClr val="0065C6"/>
                </a:solidFill>
                <a:effectLst/>
                <a:latin typeface="Arial" panose="020B0604020202020204" pitchFamily="34" charset="0"/>
                <a:hlinkClick r:id="rId3"/>
              </a:rPr>
              <a:t>https://www.oregon.gov/oha/ei/Pages/index.aspx</a:t>
            </a:r>
            <a:r>
              <a:rPr lang="en-US" b="0" i="0" dirty="0">
                <a:solidFill>
                  <a:srgbClr val="2D2A30"/>
                </a:solidFill>
                <a:effectLst/>
                <a:latin typeface="Arial" panose="020B0604020202020204" pitchFamily="34" charset="0"/>
              </a:rPr>
              <a:t>​</a:t>
            </a:r>
            <a:endParaRPr lang="en-US" b="0" i="0" dirty="0">
              <a:solidFill>
                <a:srgbClr val="2D2A30"/>
              </a:solidFill>
              <a:effectLst/>
              <a:latin typeface="Segoe UI" panose="020B0502040204020203" pitchFamily="34" charset="0"/>
            </a:endParaRPr>
          </a:p>
          <a:p>
            <a:pPr algn="l" rtl="0" fontAlgn="base"/>
            <a:endParaRPr lang="en-US" b="0" i="0" dirty="0">
              <a:solidFill>
                <a:srgbClr val="2D2A30"/>
              </a:solidFill>
              <a:effectLst/>
              <a:latin typeface="Segoe UI" panose="020B0502040204020203" pitchFamily="34" charset="0"/>
            </a:endParaRPr>
          </a:p>
        </p:txBody>
      </p:sp>
      <p:sp>
        <p:nvSpPr>
          <p:cNvPr id="4" name="Slide Number Placeholder 3">
            <a:extLst>
              <a:ext uri="{FF2B5EF4-FFF2-40B4-BE49-F238E27FC236}">
                <a16:creationId xmlns:a16="http://schemas.microsoft.com/office/drawing/2014/main" id="{02BB29A0-CF95-8541-9E1D-C2767A3BBFC7}"/>
              </a:ext>
            </a:extLst>
          </p:cNvPr>
          <p:cNvSpPr>
            <a:spLocks noGrp="1"/>
          </p:cNvSpPr>
          <p:nvPr>
            <p:ph type="sldNum" sz="quarter" idx="12"/>
          </p:nvPr>
        </p:nvSpPr>
        <p:spPr/>
        <p:txBody>
          <a:bodyPr/>
          <a:lstStyle/>
          <a:p>
            <a:fld id="{58339581-759F-43B7-B47D-47F906F0E294}" type="slidenum">
              <a:rPr lang="en-US" smtClean="0"/>
              <a:pPr/>
              <a:t>31</a:t>
            </a:fld>
            <a:endParaRPr lang="en-US" dirty="0"/>
          </a:p>
        </p:txBody>
      </p:sp>
      <p:sp>
        <p:nvSpPr>
          <p:cNvPr id="5" name="Text Placeholder 4">
            <a:extLst>
              <a:ext uri="{FF2B5EF4-FFF2-40B4-BE49-F238E27FC236}">
                <a16:creationId xmlns:a16="http://schemas.microsoft.com/office/drawing/2014/main" id="{F7B5A1DB-7A0B-D044-8312-326E98581CD0}"/>
              </a:ext>
            </a:extLst>
          </p:cNvPr>
          <p:cNvSpPr>
            <a:spLocks noGrp="1"/>
          </p:cNvSpPr>
          <p:nvPr>
            <p:ph type="body" sz="quarter" idx="13"/>
          </p:nvPr>
        </p:nvSpPr>
        <p:spPr/>
        <p:txBody>
          <a:bodyPr>
            <a:normAutofit fontScale="92500"/>
          </a:bodyPr>
          <a:lstStyle/>
          <a:p>
            <a:r>
              <a:rPr lang="en-US" dirty="0"/>
              <a:t>You can get this document in other languages, large print, braille or a format you prefer free of charge. Contact Christine Getman at </a:t>
            </a:r>
            <a:r>
              <a:rPr lang="en-US" dirty="0" err="1"/>
              <a:t>Christine.M.Getman@oha.oregon.gov</a:t>
            </a:r>
            <a:r>
              <a:rPr lang="en-US" dirty="0"/>
              <a:t> or 971-610-2240 (voice/text). We accept all relay calls.​</a:t>
            </a:r>
          </a:p>
        </p:txBody>
      </p:sp>
    </p:spTree>
    <p:extLst>
      <p:ext uri="{BB962C8B-B14F-4D97-AF65-F5344CB8AC3E}">
        <p14:creationId xmlns:p14="http://schemas.microsoft.com/office/powerpoint/2010/main" val="42213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EC767-7D4C-0F68-6D75-4549CB11874B}"/>
              </a:ext>
            </a:extLst>
          </p:cNvPr>
          <p:cNvSpPr>
            <a:spLocks noGrp="1"/>
          </p:cNvSpPr>
          <p:nvPr>
            <p:ph type="title"/>
          </p:nvPr>
        </p:nvSpPr>
        <p:spPr/>
        <p:txBody>
          <a:bodyPr>
            <a:normAutofit/>
          </a:bodyPr>
          <a:lstStyle/>
          <a:p>
            <a:r>
              <a:rPr lang="en-US" sz="4000" b="1" dirty="0">
                <a:latin typeface="Arial" panose="020B0604020202020204" pitchFamily="34" charset="0"/>
                <a:cs typeface="Arial" panose="020B0604020202020204" pitchFamily="34" charset="0"/>
              </a:rPr>
              <a:t>Who needs accessible content?</a:t>
            </a:r>
          </a:p>
        </p:txBody>
      </p:sp>
      <p:sp>
        <p:nvSpPr>
          <p:cNvPr id="4" name="Content Placeholder 3">
            <a:extLst>
              <a:ext uri="{FF2B5EF4-FFF2-40B4-BE49-F238E27FC236}">
                <a16:creationId xmlns:a16="http://schemas.microsoft.com/office/drawing/2014/main" id="{11E99732-57FB-11CD-D4F9-8851D7DD2A5A}"/>
              </a:ext>
            </a:extLst>
          </p:cNvPr>
          <p:cNvSpPr>
            <a:spLocks noGrp="1"/>
          </p:cNvSpPr>
          <p:nvPr>
            <p:ph idx="1"/>
          </p:nvPr>
        </p:nvSpPr>
        <p:spPr/>
        <p:txBody>
          <a:bodyPr>
            <a:normAutofit lnSpcReduction="10000"/>
          </a:bodyPr>
          <a:lstStyle/>
          <a:p>
            <a:pPr>
              <a:lnSpc>
                <a:spcPct val="110000"/>
              </a:lnSpc>
            </a:pPr>
            <a:r>
              <a:rPr lang="en-US" sz="2800" dirty="0"/>
              <a:t>Blind and deafblind people</a:t>
            </a:r>
          </a:p>
          <a:p>
            <a:pPr>
              <a:lnSpc>
                <a:spcPct val="110000"/>
              </a:lnSpc>
            </a:pPr>
            <a:r>
              <a:rPr lang="en-US" sz="2800" dirty="0"/>
              <a:t>People with low vision</a:t>
            </a:r>
          </a:p>
          <a:p>
            <a:pPr>
              <a:lnSpc>
                <a:spcPct val="110000"/>
              </a:lnSpc>
            </a:pPr>
            <a:r>
              <a:rPr lang="en-US" sz="2800" dirty="0"/>
              <a:t>People with color-blindness</a:t>
            </a:r>
          </a:p>
          <a:p>
            <a:pPr>
              <a:lnSpc>
                <a:spcPct val="110000"/>
              </a:lnSpc>
            </a:pPr>
            <a:r>
              <a:rPr lang="en-US" sz="2800" dirty="0"/>
              <a:t>People who have motor disabilities</a:t>
            </a:r>
          </a:p>
          <a:p>
            <a:pPr>
              <a:lnSpc>
                <a:spcPct val="110000"/>
              </a:lnSpc>
            </a:pPr>
            <a:r>
              <a:rPr lang="en-US" sz="2800" dirty="0"/>
              <a:t>People with cognitive or learning disabilities</a:t>
            </a:r>
          </a:p>
          <a:p>
            <a:pPr>
              <a:lnSpc>
                <a:spcPct val="110000"/>
              </a:lnSpc>
            </a:pPr>
            <a:r>
              <a:rPr lang="en-US" sz="2800" dirty="0"/>
              <a:t>Deaf and hard-of-hearing people</a:t>
            </a:r>
          </a:p>
          <a:p>
            <a:pPr>
              <a:lnSpc>
                <a:spcPct val="110000"/>
              </a:lnSpc>
            </a:pPr>
            <a:r>
              <a:rPr lang="en-US" sz="2800" dirty="0"/>
              <a:t>Speakers of English as a Second or Additional Language</a:t>
            </a:r>
          </a:p>
          <a:p>
            <a:pPr>
              <a:lnSpc>
                <a:spcPct val="110000"/>
              </a:lnSpc>
            </a:pPr>
            <a:r>
              <a:rPr lang="en-US" sz="2800" dirty="0"/>
              <a:t>People with Temporary and Situational Disabilities</a:t>
            </a:r>
          </a:p>
        </p:txBody>
      </p:sp>
    </p:spTree>
    <p:extLst>
      <p:ext uri="{BB962C8B-B14F-4D97-AF65-F5344CB8AC3E}">
        <p14:creationId xmlns:p14="http://schemas.microsoft.com/office/powerpoint/2010/main" val="3459602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EC767-7D4C-0F68-6D75-4549CB11874B}"/>
              </a:ext>
            </a:extLst>
          </p:cNvPr>
          <p:cNvSpPr>
            <a:spLocks noGrp="1"/>
          </p:cNvSpPr>
          <p:nvPr>
            <p:ph type="title"/>
          </p:nvPr>
        </p:nvSpPr>
        <p:spPr>
          <a:xfrm>
            <a:off x="635001" y="295106"/>
            <a:ext cx="10922000" cy="1057817"/>
          </a:xfrm>
        </p:spPr>
        <p:txBody>
          <a:bodyPr>
            <a:normAutofit fontScale="90000"/>
          </a:bodyPr>
          <a:lstStyle/>
          <a:p>
            <a:r>
              <a:rPr lang="en-US" sz="4000" b="1" dirty="0">
                <a:latin typeface="Arial" panose="020B0604020202020204" pitchFamily="34" charset="0"/>
                <a:cs typeface="Arial" panose="020B0604020202020204" pitchFamily="34" charset="0"/>
              </a:rPr>
              <a:t>Common forms of Assistive Technology (AT) used to access digital content</a:t>
            </a:r>
          </a:p>
        </p:txBody>
      </p:sp>
      <p:sp>
        <p:nvSpPr>
          <p:cNvPr id="4" name="Content Placeholder 3">
            <a:extLst>
              <a:ext uri="{FF2B5EF4-FFF2-40B4-BE49-F238E27FC236}">
                <a16:creationId xmlns:a16="http://schemas.microsoft.com/office/drawing/2014/main" id="{11E99732-57FB-11CD-D4F9-8851D7DD2A5A}"/>
              </a:ext>
            </a:extLst>
          </p:cNvPr>
          <p:cNvSpPr>
            <a:spLocks noGrp="1"/>
          </p:cNvSpPr>
          <p:nvPr>
            <p:ph idx="1"/>
          </p:nvPr>
        </p:nvSpPr>
        <p:spPr>
          <a:xfrm>
            <a:off x="746512" y="1544068"/>
            <a:ext cx="10922000" cy="4635500"/>
          </a:xfrm>
        </p:spPr>
        <p:txBody>
          <a:bodyPr>
            <a:normAutofit/>
          </a:bodyPr>
          <a:lstStyle/>
          <a:p>
            <a:pPr rtl="0" fontAlgn="base">
              <a:lnSpc>
                <a:spcPct val="100000"/>
              </a:lnSpc>
              <a:spcBef>
                <a:spcPts val="0"/>
              </a:spcBef>
              <a:spcAft>
                <a:spcPts val="1000"/>
              </a:spcAft>
              <a:buFont typeface="Arial" panose="020B0604020202020204" pitchFamily="34" charset="0"/>
              <a:buChar char="•"/>
            </a:pPr>
            <a:r>
              <a:rPr lang="en-US" sz="2800" b="0" i="0" u="none" strike="noStrike" dirty="0">
                <a:solidFill>
                  <a:srgbClr val="000000"/>
                </a:solidFill>
                <a:effectLst/>
                <a:latin typeface="+mn-lt"/>
              </a:rPr>
              <a:t>Screen readers (JAWS, NVDA, </a:t>
            </a:r>
            <a:r>
              <a:rPr lang="en-US" sz="2800" b="0" i="0" u="none" strike="noStrike" dirty="0" err="1">
                <a:solidFill>
                  <a:srgbClr val="000000"/>
                </a:solidFill>
                <a:effectLst/>
                <a:latin typeface="+mn-lt"/>
              </a:rPr>
              <a:t>VoiceOver</a:t>
            </a:r>
            <a:r>
              <a:rPr lang="en-US" sz="2800" b="0" i="0" u="none" strike="noStrike" dirty="0">
                <a:solidFill>
                  <a:srgbClr val="000000"/>
                </a:solidFill>
                <a:effectLst/>
                <a:latin typeface="+mn-lt"/>
              </a:rPr>
              <a:t>, Narrator)</a:t>
            </a:r>
          </a:p>
          <a:p>
            <a:pPr rtl="0" fontAlgn="base">
              <a:lnSpc>
                <a:spcPct val="100000"/>
              </a:lnSpc>
              <a:spcBef>
                <a:spcPts val="0"/>
              </a:spcBef>
              <a:spcAft>
                <a:spcPts val="1000"/>
              </a:spcAft>
              <a:buFont typeface="Arial" panose="020B0604020202020204" pitchFamily="34" charset="0"/>
              <a:buChar char="•"/>
            </a:pPr>
            <a:r>
              <a:rPr lang="en-US" sz="2800" dirty="0">
                <a:solidFill>
                  <a:srgbClr val="000000"/>
                </a:solidFill>
                <a:latin typeface="+mn-lt"/>
              </a:rPr>
              <a:t>Text-to-speech software (Read Aloud, </a:t>
            </a:r>
            <a:r>
              <a:rPr lang="en-US" sz="2800" dirty="0" err="1">
                <a:solidFill>
                  <a:srgbClr val="000000"/>
                </a:solidFill>
                <a:latin typeface="+mn-lt"/>
              </a:rPr>
              <a:t>Speachify</a:t>
            </a:r>
            <a:r>
              <a:rPr lang="en-US" sz="2800" dirty="0">
                <a:solidFill>
                  <a:srgbClr val="000000"/>
                </a:solidFill>
                <a:latin typeface="+mn-lt"/>
              </a:rPr>
              <a:t>)</a:t>
            </a:r>
            <a:endParaRPr lang="en-US" sz="2800" b="0" i="0" u="none" strike="noStrike" dirty="0">
              <a:solidFill>
                <a:srgbClr val="000000"/>
              </a:solidFill>
              <a:effectLst/>
              <a:latin typeface="+mn-lt"/>
            </a:endParaRPr>
          </a:p>
          <a:p>
            <a:pPr rtl="0" fontAlgn="base">
              <a:lnSpc>
                <a:spcPct val="100000"/>
              </a:lnSpc>
              <a:spcBef>
                <a:spcPts val="0"/>
              </a:spcBef>
              <a:spcAft>
                <a:spcPts val="1000"/>
              </a:spcAft>
              <a:buFont typeface="Arial" panose="020B0604020202020204" pitchFamily="34" charset="0"/>
              <a:buChar char="•"/>
            </a:pPr>
            <a:r>
              <a:rPr lang="en-US" sz="2800" b="0" i="0" u="none" strike="noStrike" dirty="0">
                <a:solidFill>
                  <a:srgbClr val="000000"/>
                </a:solidFill>
                <a:effectLst/>
                <a:latin typeface="+mn-lt"/>
              </a:rPr>
              <a:t>Speech-to-text software (Dragon </a:t>
            </a:r>
            <a:r>
              <a:rPr lang="en-US" sz="2800" b="0" i="0" u="none" strike="noStrike">
                <a:solidFill>
                  <a:srgbClr val="000000"/>
                </a:solidFill>
                <a:effectLst/>
                <a:latin typeface="+mn-lt"/>
              </a:rPr>
              <a:t>Naturally Speaking)</a:t>
            </a:r>
            <a:endParaRPr lang="en-US" sz="2800" b="0" i="0" u="none" strike="noStrike" dirty="0">
              <a:solidFill>
                <a:srgbClr val="000000"/>
              </a:solidFill>
              <a:effectLst/>
              <a:latin typeface="+mn-lt"/>
            </a:endParaRPr>
          </a:p>
          <a:p>
            <a:pPr rtl="0" fontAlgn="base">
              <a:lnSpc>
                <a:spcPct val="100000"/>
              </a:lnSpc>
              <a:spcBef>
                <a:spcPts val="0"/>
              </a:spcBef>
              <a:spcAft>
                <a:spcPts val="1000"/>
              </a:spcAft>
              <a:buFont typeface="Arial" panose="020B0604020202020204" pitchFamily="34" charset="0"/>
              <a:buChar char="•"/>
            </a:pPr>
            <a:r>
              <a:rPr lang="en-US" sz="2800" b="0" i="0" u="none" strike="noStrike" dirty="0">
                <a:solidFill>
                  <a:srgbClr val="000000"/>
                </a:solidFill>
                <a:effectLst/>
                <a:latin typeface="+mn-lt"/>
              </a:rPr>
              <a:t>Magnification Software (ZoomText)</a:t>
            </a:r>
          </a:p>
          <a:p>
            <a:pPr rtl="0" fontAlgn="base">
              <a:lnSpc>
                <a:spcPct val="100000"/>
              </a:lnSpc>
              <a:spcBef>
                <a:spcPts val="0"/>
              </a:spcBef>
              <a:spcAft>
                <a:spcPts val="1000"/>
              </a:spcAft>
              <a:buFont typeface="Arial" panose="020B0604020202020204" pitchFamily="34" charset="0"/>
              <a:buChar char="•"/>
            </a:pPr>
            <a:r>
              <a:rPr lang="en-US" sz="2800" b="0" i="0" u="none" strike="noStrike" dirty="0">
                <a:solidFill>
                  <a:srgbClr val="000000"/>
                </a:solidFill>
                <a:effectLst/>
                <a:latin typeface="+mn-lt"/>
              </a:rPr>
              <a:t>Dark mode and other customizable color palettes</a:t>
            </a:r>
          </a:p>
          <a:p>
            <a:pPr rtl="0" fontAlgn="base">
              <a:lnSpc>
                <a:spcPct val="100000"/>
              </a:lnSpc>
              <a:spcBef>
                <a:spcPts val="0"/>
              </a:spcBef>
              <a:spcAft>
                <a:spcPts val="1000"/>
              </a:spcAft>
              <a:buFont typeface="Arial" panose="020B0604020202020204" pitchFamily="34" charset="0"/>
              <a:buChar char="•"/>
            </a:pPr>
            <a:r>
              <a:rPr lang="en-US" sz="2800" b="0" i="0" u="none" strike="noStrike" dirty="0">
                <a:solidFill>
                  <a:srgbClr val="000000"/>
                </a:solidFill>
                <a:effectLst/>
                <a:latin typeface="+mn-lt"/>
              </a:rPr>
              <a:t>Keyboard Access</a:t>
            </a:r>
          </a:p>
          <a:p>
            <a:pPr fontAlgn="base">
              <a:lnSpc>
                <a:spcPct val="100000"/>
              </a:lnSpc>
              <a:spcBef>
                <a:spcPts val="0"/>
              </a:spcBef>
              <a:spcAft>
                <a:spcPts val="1000"/>
              </a:spcAft>
            </a:pPr>
            <a:r>
              <a:rPr lang="en-US" sz="2800" b="0" i="0" u="none" strike="noStrike" dirty="0">
                <a:solidFill>
                  <a:srgbClr val="000000"/>
                </a:solidFill>
                <a:effectLst/>
                <a:latin typeface="+mn-lt"/>
              </a:rPr>
              <a:t>Switch Devices </a:t>
            </a:r>
          </a:p>
          <a:p>
            <a:pPr rtl="0" fontAlgn="base">
              <a:lnSpc>
                <a:spcPct val="100000"/>
              </a:lnSpc>
              <a:spcBef>
                <a:spcPts val="0"/>
              </a:spcBef>
              <a:spcAft>
                <a:spcPts val="1000"/>
              </a:spcAft>
              <a:buFont typeface="Arial" panose="020B0604020202020204" pitchFamily="34" charset="0"/>
              <a:buChar char="•"/>
            </a:pPr>
            <a:r>
              <a:rPr lang="en-US" sz="2800" dirty="0">
                <a:solidFill>
                  <a:srgbClr val="000000"/>
                </a:solidFill>
                <a:latin typeface="+mn-lt"/>
              </a:rPr>
              <a:t>Onscreen keyboards</a:t>
            </a:r>
            <a:endParaRPr lang="en-US" sz="2800" b="0" i="0" u="none" strike="noStrike" dirty="0">
              <a:solidFill>
                <a:srgbClr val="000000"/>
              </a:solidFill>
              <a:effectLst/>
              <a:latin typeface="+mn-lt"/>
            </a:endParaRPr>
          </a:p>
        </p:txBody>
      </p:sp>
    </p:spTree>
    <p:extLst>
      <p:ext uri="{BB962C8B-B14F-4D97-AF65-F5344CB8AC3E}">
        <p14:creationId xmlns:p14="http://schemas.microsoft.com/office/powerpoint/2010/main" val="2517365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4F657-FFBE-2F4B-B040-ABC6755DDBD3}"/>
              </a:ext>
            </a:extLst>
          </p:cNvPr>
          <p:cNvSpPr>
            <a:spLocks noGrp="1"/>
          </p:cNvSpPr>
          <p:nvPr>
            <p:ph type="title"/>
          </p:nvPr>
        </p:nvSpPr>
        <p:spPr/>
        <p:txBody>
          <a:bodyPr anchor="b">
            <a:normAutofit/>
          </a:bodyPr>
          <a:lstStyle/>
          <a:p>
            <a:r>
              <a:rPr lang="en-US"/>
              <a:t>What are Models of Disability?</a:t>
            </a:r>
          </a:p>
        </p:txBody>
      </p:sp>
      <p:graphicFrame>
        <p:nvGraphicFramePr>
          <p:cNvPr id="20" name="Text Placeholder 11">
            <a:extLst>
              <a:ext uri="{FF2B5EF4-FFF2-40B4-BE49-F238E27FC236}">
                <a16:creationId xmlns:a16="http://schemas.microsoft.com/office/drawing/2014/main" id="{36B799F0-9EDA-4ED3-4EA6-1B3B52B01892}"/>
              </a:ext>
            </a:extLst>
          </p:cNvPr>
          <p:cNvGraphicFramePr>
            <a:graphicFrameLocks noGrp="1"/>
          </p:cNvGraphicFramePr>
          <p:nvPr>
            <p:ph idx="1"/>
            <p:extLst>
              <p:ext uri="{D42A27DB-BD31-4B8C-83A1-F6EECF244321}">
                <p14:modId xmlns:p14="http://schemas.microsoft.com/office/powerpoint/2010/main" val="895348749"/>
              </p:ext>
            </p:extLst>
          </p:nvPr>
        </p:nvGraphicFramePr>
        <p:xfrm>
          <a:off x="635000" y="1328738"/>
          <a:ext cx="10922000" cy="465455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Slide Number Placeholder 3">
            <a:extLst>
              <a:ext uri="{FF2B5EF4-FFF2-40B4-BE49-F238E27FC236}">
                <a16:creationId xmlns:a16="http://schemas.microsoft.com/office/drawing/2014/main" id="{E4EB3696-01DF-3F4C-9186-78AA21ECC74D}"/>
              </a:ext>
            </a:extLst>
          </p:cNvPr>
          <p:cNvSpPr>
            <a:spLocks noGrp="1"/>
          </p:cNvSpPr>
          <p:nvPr>
            <p:ph type="sldNum" sz="quarter" idx="10"/>
          </p:nvPr>
        </p:nvSpPr>
        <p:spPr/>
        <p:txBody>
          <a:bodyPr anchor="ctr">
            <a:normAutofit/>
          </a:bodyPr>
          <a:lstStyle/>
          <a:p>
            <a:pPr>
              <a:lnSpc>
                <a:spcPct val="90000"/>
              </a:lnSpc>
              <a:spcAft>
                <a:spcPts val="600"/>
              </a:spcAft>
            </a:pPr>
            <a:fld id="{5F924183-DE5F-42EB-B899-0FDD734C877F}" type="slidenum">
              <a:rPr lang="en-US" sz="600" smtClean="0"/>
              <a:pPr>
                <a:lnSpc>
                  <a:spcPct val="90000"/>
                </a:lnSpc>
                <a:spcAft>
                  <a:spcPts val="600"/>
                </a:spcAft>
              </a:pPr>
              <a:t>6</a:t>
            </a:fld>
            <a:endParaRPr lang="en-US" sz="600"/>
          </a:p>
        </p:txBody>
      </p:sp>
    </p:spTree>
    <p:custDataLst>
      <p:tags r:id="rId1"/>
    </p:custDataLst>
    <p:extLst>
      <p:ext uri="{BB962C8B-B14F-4D97-AF65-F5344CB8AC3E}">
        <p14:creationId xmlns:p14="http://schemas.microsoft.com/office/powerpoint/2010/main" val="2558489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D525A51-46BF-E14F-A47D-62A0B04BA9D2}"/>
              </a:ext>
            </a:extLst>
          </p:cNvPr>
          <p:cNvSpPr>
            <a:spLocks noGrp="1"/>
          </p:cNvSpPr>
          <p:nvPr>
            <p:ph type="title"/>
          </p:nvPr>
        </p:nvSpPr>
        <p:spPr/>
        <p:txBody>
          <a:bodyPr anchor="t">
            <a:normAutofit/>
          </a:bodyPr>
          <a:lstStyle/>
          <a:p>
            <a:r>
              <a:rPr lang="en-US"/>
              <a:t>Applying </a:t>
            </a:r>
            <a:r>
              <a:rPr lang="en-US" dirty="0"/>
              <a:t>the </a:t>
            </a:r>
            <a:r>
              <a:rPr lang="en-US"/>
              <a:t>models</a:t>
            </a:r>
          </a:p>
        </p:txBody>
      </p:sp>
      <p:graphicFrame>
        <p:nvGraphicFramePr>
          <p:cNvPr id="9" name="Content Placeholder 1" descr="A chart showing the different models of disability (medical, charity, economic, moral, social, and identity)">
            <a:extLst>
              <a:ext uri="{FF2B5EF4-FFF2-40B4-BE49-F238E27FC236}">
                <a16:creationId xmlns:a16="http://schemas.microsoft.com/office/drawing/2014/main" id="{915D78F7-06D6-3067-AC4E-DBDC8CA7AB58}"/>
              </a:ext>
            </a:extLst>
          </p:cNvPr>
          <p:cNvGraphicFramePr>
            <a:graphicFrameLocks noGrp="1"/>
          </p:cNvGraphicFramePr>
          <p:nvPr>
            <p:ph idx="1"/>
            <p:extLst>
              <p:ext uri="{D42A27DB-BD31-4B8C-83A1-F6EECF244321}">
                <p14:modId xmlns:p14="http://schemas.microsoft.com/office/powerpoint/2010/main" val="708116943"/>
              </p:ext>
            </p:extLst>
          </p:nvPr>
        </p:nvGraphicFramePr>
        <p:xfrm>
          <a:off x="635000" y="1328738"/>
          <a:ext cx="10922000" cy="465455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Slide Number Placeholder 3">
            <a:extLst>
              <a:ext uri="{FF2B5EF4-FFF2-40B4-BE49-F238E27FC236}">
                <a16:creationId xmlns:a16="http://schemas.microsoft.com/office/drawing/2014/main" id="{3A1808ED-F639-4E43-9783-B01B0CDCF6BB}"/>
              </a:ext>
            </a:extLst>
          </p:cNvPr>
          <p:cNvSpPr>
            <a:spLocks noGrp="1"/>
          </p:cNvSpPr>
          <p:nvPr>
            <p:ph type="sldNum" sz="quarter" idx="10"/>
          </p:nvPr>
        </p:nvSpPr>
        <p:spPr/>
        <p:txBody>
          <a:bodyPr anchor="ctr">
            <a:normAutofit fontScale="47500" lnSpcReduction="20000"/>
          </a:bodyPr>
          <a:lstStyle/>
          <a:p>
            <a:pPr>
              <a:spcAft>
                <a:spcPts val="600"/>
              </a:spcAft>
            </a:pPr>
            <a:fld id="{5F924183-DE5F-42EB-B899-0FDD734C877F}" type="slidenum">
              <a:rPr lang="en-US" smtClean="0"/>
              <a:pPr>
                <a:spcAft>
                  <a:spcPts val="600"/>
                </a:spcAft>
              </a:pPr>
              <a:t>7</a:t>
            </a:fld>
            <a:endParaRPr lang="en-US"/>
          </a:p>
        </p:txBody>
      </p:sp>
    </p:spTree>
    <p:custDataLst>
      <p:tags r:id="rId1"/>
    </p:custDataLst>
    <p:extLst>
      <p:ext uri="{BB962C8B-B14F-4D97-AF65-F5344CB8AC3E}">
        <p14:creationId xmlns:p14="http://schemas.microsoft.com/office/powerpoint/2010/main" val="1492408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3F46B-83B0-45D2-A1DC-BBD4C4453E9A}"/>
              </a:ext>
            </a:extLst>
          </p:cNvPr>
          <p:cNvSpPr>
            <a:spLocks noGrp="1"/>
          </p:cNvSpPr>
          <p:nvPr>
            <p:ph type="title"/>
          </p:nvPr>
        </p:nvSpPr>
        <p:spPr/>
        <p:txBody>
          <a:bodyPr/>
          <a:lstStyle/>
          <a:p>
            <a:r>
              <a:rPr lang="en-US" dirty="0">
                <a:latin typeface="Arial Black"/>
              </a:rPr>
              <a:t>In our work: Medical and Social</a:t>
            </a:r>
            <a:endParaRPr lang="en-US" dirty="0"/>
          </a:p>
        </p:txBody>
      </p:sp>
      <p:sp>
        <p:nvSpPr>
          <p:cNvPr id="42" name="Content Placeholder 41">
            <a:extLst>
              <a:ext uri="{FF2B5EF4-FFF2-40B4-BE49-F238E27FC236}">
                <a16:creationId xmlns:a16="http://schemas.microsoft.com/office/drawing/2014/main" id="{13164157-AFB7-C28A-A361-76BBD10E2EAD}"/>
              </a:ext>
            </a:extLst>
          </p:cNvPr>
          <p:cNvSpPr>
            <a:spLocks noGrp="1"/>
          </p:cNvSpPr>
          <p:nvPr>
            <p:ph type="body" sz="half" idx="2"/>
          </p:nvPr>
        </p:nvSpPr>
        <p:spPr>
          <a:xfrm>
            <a:off x="634999" y="1370235"/>
            <a:ext cx="5787065" cy="4614000"/>
          </a:xfrm>
        </p:spPr>
        <p:txBody>
          <a:bodyPr vert="horz" lIns="91440" tIns="45720" rIns="91440" bIns="45720" rtlCol="0" anchor="t">
            <a:normAutofit/>
          </a:bodyPr>
          <a:lstStyle/>
          <a:p>
            <a:r>
              <a:rPr lang="en-US" b="1" dirty="0">
                <a:latin typeface="Arial"/>
                <a:cs typeface="Arial"/>
              </a:rPr>
              <a:t>Medical Model: </a:t>
            </a:r>
            <a:r>
              <a:rPr lang="en-US" dirty="0">
                <a:latin typeface="Arial"/>
                <a:cs typeface="Arial"/>
              </a:rPr>
              <a:t>The person with the disability is the problem; they need to change (treatment, cure culture) </a:t>
            </a:r>
            <a:endParaRPr lang="en-US" dirty="0"/>
          </a:p>
          <a:p>
            <a:r>
              <a:rPr lang="en-US" b="1" dirty="0">
                <a:latin typeface="Arial"/>
                <a:cs typeface="Arial"/>
              </a:rPr>
              <a:t>Social Model:</a:t>
            </a:r>
            <a:r>
              <a:rPr lang="en-US" dirty="0">
                <a:latin typeface="Arial"/>
                <a:cs typeface="Arial"/>
              </a:rPr>
              <a:t> The social or physical environment is a barrier; it needs to change (build ramps, create accessible documents) </a:t>
            </a:r>
            <a:endParaRPr lang="en-US" dirty="0"/>
          </a:p>
        </p:txBody>
      </p:sp>
      <p:pic>
        <p:nvPicPr>
          <p:cNvPr id="4" name="Picture 4" descr="A cartoon of a wheelchair user encountering a flight of stairs with a sign that says &quot;Way in. Everyone welcome!&quot; ">
            <a:extLst>
              <a:ext uri="{FF2B5EF4-FFF2-40B4-BE49-F238E27FC236}">
                <a16:creationId xmlns:a16="http://schemas.microsoft.com/office/drawing/2014/main" id="{8C07F0EB-70E5-00F3-4A80-F6522ED926E6}"/>
              </a:ext>
            </a:extLst>
          </p:cNvPr>
          <p:cNvPicPr>
            <a:picLocks noGrp="1" noChangeAspect="1"/>
          </p:cNvPicPr>
          <p:nvPr>
            <p:ph idx="1"/>
          </p:nvPr>
        </p:nvPicPr>
        <p:blipFill rotWithShape="1">
          <a:blip r:embed="rId4"/>
          <a:srcRect l="26153" r="26692"/>
          <a:stretch/>
        </p:blipFill>
        <p:spPr>
          <a:xfrm>
            <a:off x="7080253" y="1389793"/>
            <a:ext cx="4254054" cy="4925824"/>
          </a:xfrm>
        </p:spPr>
      </p:pic>
      <p:sp>
        <p:nvSpPr>
          <p:cNvPr id="3" name="Slide Number Placeholder 2">
            <a:extLst>
              <a:ext uri="{FF2B5EF4-FFF2-40B4-BE49-F238E27FC236}">
                <a16:creationId xmlns:a16="http://schemas.microsoft.com/office/drawing/2014/main" id="{CD4A7A76-FDD7-4BE9-89C9-5990D9A810EC}"/>
              </a:ext>
            </a:extLst>
          </p:cNvPr>
          <p:cNvSpPr>
            <a:spLocks noGrp="1"/>
          </p:cNvSpPr>
          <p:nvPr>
            <p:ph type="sldNum" sz="quarter" idx="10"/>
          </p:nvPr>
        </p:nvSpPr>
        <p:spPr>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4E4DC2-A2F4-4FCD-8A3E-1264FF592DFD}" type="slidenum">
              <a:rPr lang="en-US" smtClean="0"/>
              <a:pPr/>
              <a:t>8</a:t>
            </a:fld>
            <a:endParaRPr lang="en-US"/>
          </a:p>
        </p:txBody>
      </p:sp>
    </p:spTree>
    <p:custDataLst>
      <p:tags r:id="rId1"/>
    </p:custDataLst>
    <p:extLst>
      <p:ext uri="{BB962C8B-B14F-4D97-AF65-F5344CB8AC3E}">
        <p14:creationId xmlns:p14="http://schemas.microsoft.com/office/powerpoint/2010/main" val="3531409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EC767-7D4C-0F68-6D75-4549CB11874B}"/>
              </a:ext>
            </a:extLst>
          </p:cNvPr>
          <p:cNvSpPr>
            <a:spLocks noGrp="1"/>
          </p:cNvSpPr>
          <p:nvPr>
            <p:ph type="title"/>
          </p:nvPr>
        </p:nvSpPr>
        <p:spPr/>
        <p:txBody>
          <a:bodyPr>
            <a:normAutofit fontScale="90000"/>
          </a:bodyPr>
          <a:lstStyle/>
          <a:p>
            <a:r>
              <a:rPr lang="en-US" sz="3600" dirty="0">
                <a:latin typeface="Arial"/>
                <a:cs typeface="Arial"/>
              </a:rPr>
              <a:t>Timeline: Federal Rules, guidelines, and agency policies</a:t>
            </a:r>
            <a:endParaRPr lang="en-US" sz="36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705DB72-AE71-9321-BC16-4A902208ECAC}"/>
              </a:ext>
            </a:extLst>
          </p:cNvPr>
          <p:cNvSpPr>
            <a:spLocks noGrp="1"/>
          </p:cNvSpPr>
          <p:nvPr>
            <p:ph idx="1"/>
          </p:nvPr>
        </p:nvSpPr>
        <p:spPr/>
        <p:txBody>
          <a:bodyPr>
            <a:noAutofit/>
          </a:bodyPr>
          <a:lstStyle/>
          <a:p>
            <a:pPr>
              <a:lnSpc>
                <a:spcPct val="100000"/>
              </a:lnSpc>
              <a:spcBef>
                <a:spcPts val="1800"/>
              </a:spcBef>
              <a:spcAft>
                <a:spcPts val="1200"/>
              </a:spcAft>
            </a:pPr>
            <a:r>
              <a:rPr lang="en-US" sz="2000" b="1" dirty="0"/>
              <a:t>November 2022:</a:t>
            </a:r>
            <a:r>
              <a:rPr lang="en-US" sz="2000" dirty="0"/>
              <a:t> The Digital Accessibility Policy Workgroup (OHA/ODHS) begins meeting</a:t>
            </a:r>
            <a:endParaRPr lang="en-US" sz="2000" b="1" dirty="0"/>
          </a:p>
          <a:p>
            <a:pPr>
              <a:lnSpc>
                <a:spcPct val="100000"/>
              </a:lnSpc>
              <a:spcBef>
                <a:spcPts val="1800"/>
              </a:spcBef>
              <a:spcAft>
                <a:spcPts val="1200"/>
              </a:spcAft>
            </a:pPr>
            <a:r>
              <a:rPr lang="en-US" sz="2000" b="1" dirty="0"/>
              <a:t>July 25th, 2023</a:t>
            </a:r>
            <a:r>
              <a:rPr lang="en-US" sz="2000" dirty="0"/>
              <a:t>: The DOJ’s </a:t>
            </a:r>
            <a:r>
              <a:rPr lang="en-US" sz="2000" i="1" dirty="0"/>
              <a:t>Notice of Proposed Rulemaking on Accessibility of Web Information and Services of State and Local Government Entities</a:t>
            </a:r>
            <a:r>
              <a:rPr lang="en-US" sz="2000" dirty="0"/>
              <a:t> was published (aligned with WCAG 2.1)</a:t>
            </a:r>
          </a:p>
          <a:p>
            <a:pPr>
              <a:lnSpc>
                <a:spcPct val="100000"/>
              </a:lnSpc>
              <a:spcBef>
                <a:spcPts val="1800"/>
              </a:spcBef>
              <a:spcAft>
                <a:spcPts val="1200"/>
              </a:spcAft>
            </a:pPr>
            <a:r>
              <a:rPr lang="en-US" sz="2000" b="1" dirty="0"/>
              <a:t>October 5</a:t>
            </a:r>
            <a:r>
              <a:rPr lang="en-US" sz="2000" b="1" baseline="30000" dirty="0"/>
              <a:t>th</a:t>
            </a:r>
            <a:r>
              <a:rPr lang="en-US" sz="2000" b="1" dirty="0"/>
              <a:t>, 2023: </a:t>
            </a:r>
            <a:r>
              <a:rPr lang="en-US" sz="2000" dirty="0">
                <a:hlinkClick r:id="rId3"/>
              </a:rPr>
              <a:t>WCAG 2.2</a:t>
            </a:r>
            <a:r>
              <a:rPr lang="en-US" sz="2000" dirty="0"/>
              <a:t> becomes the w3c’s recommended standard.</a:t>
            </a:r>
          </a:p>
          <a:p>
            <a:pPr>
              <a:lnSpc>
                <a:spcPct val="100000"/>
              </a:lnSpc>
              <a:spcBef>
                <a:spcPts val="1800"/>
              </a:spcBef>
              <a:spcAft>
                <a:spcPts val="1200"/>
              </a:spcAft>
            </a:pPr>
            <a:r>
              <a:rPr lang="en-US" sz="2000" b="1" dirty="0"/>
              <a:t>April 24th, 2024</a:t>
            </a:r>
            <a:r>
              <a:rPr lang="en-US" sz="2000" dirty="0"/>
              <a:t>: </a:t>
            </a:r>
            <a:r>
              <a:rPr lang="en-US" sz="2000" dirty="0">
                <a:hlinkClick r:id="rId4"/>
              </a:rPr>
              <a:t>The DOJ’s final rule </a:t>
            </a:r>
            <a:r>
              <a:rPr lang="en-US" sz="2000" dirty="0"/>
              <a:t>was published.</a:t>
            </a:r>
          </a:p>
          <a:p>
            <a:pPr>
              <a:lnSpc>
                <a:spcPct val="100000"/>
              </a:lnSpc>
              <a:spcBef>
                <a:spcPts val="1800"/>
              </a:spcBef>
              <a:spcAft>
                <a:spcPts val="1200"/>
              </a:spcAft>
            </a:pPr>
            <a:r>
              <a:rPr lang="en-US" sz="2000" b="1" dirty="0"/>
              <a:t>May 9th, 2024</a:t>
            </a:r>
            <a:r>
              <a:rPr lang="en-US" sz="2000" dirty="0"/>
              <a:t>: A </a:t>
            </a:r>
            <a:r>
              <a:rPr lang="en-US" sz="2000" dirty="0">
                <a:hlinkClick r:id="rId5"/>
              </a:rPr>
              <a:t>rule on Nondiscrimination on the Basis of Disability Under Section 504</a:t>
            </a:r>
            <a:r>
              <a:rPr lang="en-US" sz="2000" dirty="0"/>
              <a:t>, published by the US Health and Human Services Department (HHS).</a:t>
            </a:r>
          </a:p>
          <a:p>
            <a:pPr>
              <a:lnSpc>
                <a:spcPct val="100000"/>
              </a:lnSpc>
              <a:spcBef>
                <a:spcPts val="1800"/>
              </a:spcBef>
              <a:spcAft>
                <a:spcPts val="1200"/>
              </a:spcAft>
            </a:pPr>
            <a:endParaRPr lang="en-US" sz="2000" dirty="0"/>
          </a:p>
        </p:txBody>
      </p:sp>
      <p:sp>
        <p:nvSpPr>
          <p:cNvPr id="4" name="Slide Number Placeholder 3">
            <a:extLst>
              <a:ext uri="{FF2B5EF4-FFF2-40B4-BE49-F238E27FC236}">
                <a16:creationId xmlns:a16="http://schemas.microsoft.com/office/drawing/2014/main" id="{2C2D3AF8-FB2F-D34B-AFC5-CF259446B85C}"/>
              </a:ext>
            </a:extLst>
          </p:cNvPr>
          <p:cNvSpPr>
            <a:spLocks noGrp="1"/>
          </p:cNvSpPr>
          <p:nvPr>
            <p:ph type="sldNum" sz="quarter" idx="10"/>
          </p:nvPr>
        </p:nvSpPr>
        <p:spPr/>
        <p:txBody>
          <a:bodyPr/>
          <a:lstStyle/>
          <a:p>
            <a:fld id="{C94E4DC2-A2F4-4FCD-8A3E-1264FF592DFD}" type="slidenum">
              <a:rPr lang="en-US" smtClean="0"/>
              <a:t>9</a:t>
            </a:fld>
            <a:endParaRPr lang="en-US"/>
          </a:p>
        </p:txBody>
      </p:sp>
    </p:spTree>
    <p:extLst>
      <p:ext uri="{BB962C8B-B14F-4D97-AF65-F5344CB8AC3E}">
        <p14:creationId xmlns:p14="http://schemas.microsoft.com/office/powerpoint/2010/main" val="23626526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HA Master Slide">
  <a:themeElements>
    <a:clrScheme name="ICAP 508 Palette">
      <a:dk1>
        <a:srgbClr val="2D2A30"/>
      </a:dk1>
      <a:lt1>
        <a:sysClr val="window" lastClr="FFFFFF"/>
      </a:lt1>
      <a:dk2>
        <a:srgbClr val="00305E"/>
      </a:dk2>
      <a:lt2>
        <a:srgbClr val="D9D8D6"/>
      </a:lt2>
      <a:accent1>
        <a:srgbClr val="547E3B"/>
      </a:accent1>
      <a:accent2>
        <a:srgbClr val="93358D"/>
      </a:accent2>
      <a:accent3>
        <a:srgbClr val="007CBA"/>
      </a:accent3>
      <a:accent4>
        <a:srgbClr val="D24600"/>
      </a:accent4>
      <a:accent5>
        <a:srgbClr val="D7282F"/>
      </a:accent5>
      <a:accent6>
        <a:srgbClr val="F2F2F2"/>
      </a:accent6>
      <a:hlink>
        <a:srgbClr val="0065C6"/>
      </a:hlink>
      <a:folHlink>
        <a:srgbClr val="93358D"/>
      </a:folHlink>
    </a:clrScheme>
    <a:fontScheme name="OHA Fo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gn="l">
          <a:defRPr sz="2000" dirty="0" err="1" smtClean="0"/>
        </a:defPPr>
      </a:lstStyle>
    </a:txDef>
  </a:objectDefaults>
  <a:extraClrSchemeLst/>
  <a:extLst>
    <a:ext uri="{05A4C25C-085E-4340-85A3-A5531E510DB2}">
      <thm15:themeFamily xmlns:thm15="http://schemas.microsoft.com/office/thememl/2012/main" name="OHA PowerPoint v3.0 Template.pptx" id="{EF00C1B5-780A-46BE-9E06-C9C81AD427AC}" vid="{74CF6A26-F94D-4E96-87F8-87CBCFE65F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b3b74e0-0d25-42e9-a0d4-5b23b5141275">
      <Terms xmlns="http://schemas.microsoft.com/office/infopath/2007/PartnerControls"/>
    </lcf76f155ced4ddcb4097134ff3c332f>
    <TaxCatchAll xmlns="c399d08c-75ff-4f58-93f2-5fa70f1ecac9"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83CFEF5356CFE45953FE9BE743F2D21" ma:contentTypeVersion="12" ma:contentTypeDescription="Create a new document." ma:contentTypeScope="" ma:versionID="e479c7012f47af985d0e014b9db0a9c6">
  <xsd:schema xmlns:xsd="http://www.w3.org/2001/XMLSchema" xmlns:xs="http://www.w3.org/2001/XMLSchema" xmlns:p="http://schemas.microsoft.com/office/2006/metadata/properties" xmlns:ns2="6b3b74e0-0d25-42e9-a0d4-5b23b5141275" xmlns:ns3="c399d08c-75ff-4f58-93f2-5fa70f1ecac9" targetNamespace="http://schemas.microsoft.com/office/2006/metadata/properties" ma:root="true" ma:fieldsID="c65904c7c63ce639ca2de0f05597da07" ns2:_="" ns3:_="">
    <xsd:import namespace="6b3b74e0-0d25-42e9-a0d4-5b23b5141275"/>
    <xsd:import namespace="c399d08c-75ff-4f58-93f2-5fa70f1ecac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b3b74e0-0d25-42e9-a0d4-5b23b51412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9512b629-38de-4eee-9bda-de3980551d03"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399d08c-75ff-4f58-93f2-5fa70f1ecac9"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2f1e4012-1b4e-4688-bf53-ac1edd66fc23}" ma:internalName="TaxCatchAll" ma:showField="CatchAllData" ma:web="c399d08c-75ff-4f58-93f2-5fa70f1ecac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D906CD6-F6B3-405E-9CB4-F22FC9F86C31}">
  <ds:schemaRefs>
    <ds:schemaRef ds:uri="http://purl.org/dc/terms/"/>
    <ds:schemaRef ds:uri="http://schemas.microsoft.com/office/2006/documentManagement/types"/>
    <ds:schemaRef ds:uri="http://schemas.microsoft.com/office/infopath/2007/PartnerControls"/>
    <ds:schemaRef ds:uri="http://schemas.microsoft.com/office/2006/metadata/properties"/>
    <ds:schemaRef ds:uri="c399d08c-75ff-4f58-93f2-5fa70f1ecac9"/>
    <ds:schemaRef ds:uri="http://www.w3.org/XML/1998/namespace"/>
    <ds:schemaRef ds:uri="http://schemas.openxmlformats.org/package/2006/metadata/core-properties"/>
    <ds:schemaRef ds:uri="6b3b74e0-0d25-42e9-a0d4-5b23b5141275"/>
    <ds:schemaRef ds:uri="http://purl.org/dc/dcmitype/"/>
    <ds:schemaRef ds:uri="http://purl.org/dc/elements/1.1/"/>
  </ds:schemaRefs>
</ds:datastoreItem>
</file>

<file path=customXml/itemProps2.xml><?xml version="1.0" encoding="utf-8"?>
<ds:datastoreItem xmlns:ds="http://schemas.openxmlformats.org/officeDocument/2006/customXml" ds:itemID="{DEC467B6-BC54-4C21-94AD-C404E571A7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b3b74e0-0d25-42e9-a0d4-5b23b5141275"/>
    <ds:schemaRef ds:uri="c399d08c-75ff-4f58-93f2-5fa70f1eca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5051199-DD8D-4D4E-A021-61063AC1C76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OHA PowerPoint v3.0 Template</Template>
  <TotalTime>1209</TotalTime>
  <Words>2261</Words>
  <Application>Microsoft Office PowerPoint</Application>
  <PresentationFormat>Widescreen</PresentationFormat>
  <Paragraphs>214</Paragraphs>
  <Slides>31</Slides>
  <Notes>16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31</vt:i4>
      </vt:variant>
    </vt:vector>
  </HeadingPairs>
  <TitlesOfParts>
    <vt:vector size="40" baseType="lpstr">
      <vt:lpstr>Arial</vt:lpstr>
      <vt:lpstr>Arial Black</vt:lpstr>
      <vt:lpstr>Calibri</vt:lpstr>
      <vt:lpstr>Helvetica Neue</vt:lpstr>
      <vt:lpstr>Segoe UI</vt:lpstr>
      <vt:lpstr>Tahoma</vt:lpstr>
      <vt:lpstr>Times</vt:lpstr>
      <vt:lpstr>Wingdings</vt:lpstr>
      <vt:lpstr>OHA Master Slide</vt:lpstr>
      <vt:lpstr>Digital Accessibility &amp; Inclusion SORA Winter Webinar (Dec. 5, 2024) Christine Getman (she/her), Accessibility, Inclusion and Education Unit Manager  Adam McBride-Smith (he/him), Digital Accessibility Strategist</vt:lpstr>
      <vt:lpstr>Outline</vt:lpstr>
      <vt:lpstr>What is digital accessibility?</vt:lpstr>
      <vt:lpstr>Who needs accessible content?</vt:lpstr>
      <vt:lpstr>Common forms of Assistive Technology (AT) used to access digital content</vt:lpstr>
      <vt:lpstr>What are Models of Disability?</vt:lpstr>
      <vt:lpstr>Applying the models</vt:lpstr>
      <vt:lpstr>In our work: Medical and Social</vt:lpstr>
      <vt:lpstr>Timeline: Federal Rules, guidelines, and agency policies</vt:lpstr>
      <vt:lpstr>About the new DOJ and HHS Rules</vt:lpstr>
      <vt:lpstr>Details of the New Rules </vt:lpstr>
      <vt:lpstr>The Web Content Accessibility Guidelines (WCAG)</vt:lpstr>
      <vt:lpstr>More about WCAG</vt:lpstr>
      <vt:lpstr>New OHA and ODHS shared policies on Digital Accessibility</vt:lpstr>
      <vt:lpstr>Digital Accessibility in Content Creation and Sharing Policy</vt:lpstr>
      <vt:lpstr>Content Creation and Sharing Policy</vt:lpstr>
      <vt:lpstr>Digital Accessibility in Hardware, Software and Systems Policy</vt:lpstr>
      <vt:lpstr>Hardware, Software and Systems Policy</vt:lpstr>
      <vt:lpstr>Exception 1: Archived Web Content</vt:lpstr>
      <vt:lpstr>Exception 2: Preexisting Conventional Electronic Documents</vt:lpstr>
      <vt:lpstr>Other Exceptions</vt:lpstr>
      <vt:lpstr>What we are doing to implement these policies</vt:lpstr>
      <vt:lpstr>Accessibility for Data Visualizations (checklist)</vt:lpstr>
      <vt:lpstr>Consider moving large blocks of text out of dashboards and onto web pages</vt:lpstr>
      <vt:lpstr>Data tables and accessibility</vt:lpstr>
      <vt:lpstr>Non-text Contrast – SC 1.4.11 (Level AA)</vt:lpstr>
      <vt:lpstr>Use of Color – SC 1.4.1 (Level A)</vt:lpstr>
      <vt:lpstr>Large Blocks Of Text</vt:lpstr>
      <vt:lpstr>Helpful Links</vt:lpstr>
      <vt:lpstr>Who benefits from digital  accessibility?  Who can uphold digital accessibility?</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OHA PowerPoint Template</dc:title>
  <dc:subject>Oregon Health Authority PowerPoint Template</dc:subject>
  <dc:creator>Oregon Health Authority</dc:creator>
  <cp:keywords>200-624400_4 OHA PowerPoint Template</cp:keywords>
  <dc:description>Oregon Health Authority PowerPoint Template</dc:description>
  <cp:lastModifiedBy>METIVA Michael * DOR</cp:lastModifiedBy>
  <cp:revision>541</cp:revision>
  <dcterms:created xsi:type="dcterms:W3CDTF">2024-07-31T16:16:49Z</dcterms:created>
  <dcterms:modified xsi:type="dcterms:W3CDTF">2024-12-05T19:23:55Z</dcterms:modified>
  <cp:category>200-624400_4 OHA PowerPoint Template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0x010100883CFEF5356CFE45953FE9BE743F2D21</vt:lpwstr>
  </property>
  <property fmtid="{D5CDD505-2E9C-101B-9397-08002B2CF9AE}" pid="3" name="MSIP_Label_ebdd6eeb-0dd0-4927-947e-a759f08fcf55_Enabled">
    <vt:lpwstr>true</vt:lpwstr>
  </property>
  <property fmtid="{D5CDD505-2E9C-101B-9397-08002B2CF9AE}" pid="4" name="MSIP_Label_ebdd6eeb-0dd0-4927-947e-a759f08fcf55_SetDate">
    <vt:lpwstr>2024-07-08T22:37:06Z</vt:lpwstr>
  </property>
  <property fmtid="{D5CDD505-2E9C-101B-9397-08002B2CF9AE}" pid="5" name="MSIP_Label_ebdd6eeb-0dd0-4927-947e-a759f08fcf55_Method">
    <vt:lpwstr>Privileged</vt:lpwstr>
  </property>
  <property fmtid="{D5CDD505-2E9C-101B-9397-08002B2CF9AE}" pid="6" name="MSIP_Label_ebdd6eeb-0dd0-4927-947e-a759f08fcf55_Name">
    <vt:lpwstr>Level 1 - Published (Items)</vt:lpwstr>
  </property>
  <property fmtid="{D5CDD505-2E9C-101B-9397-08002B2CF9AE}" pid="7" name="MSIP_Label_ebdd6eeb-0dd0-4927-947e-a759f08fcf55_SiteId">
    <vt:lpwstr>658e63e8-8d39-499c-8f48-13adc9452f4c</vt:lpwstr>
  </property>
  <property fmtid="{D5CDD505-2E9C-101B-9397-08002B2CF9AE}" pid="8" name="MSIP_Label_ebdd6eeb-0dd0-4927-947e-a759f08fcf55_ActionId">
    <vt:lpwstr>5f181a95-b3c0-40ee-ab11-7c296edf3c78</vt:lpwstr>
  </property>
  <property fmtid="{D5CDD505-2E9C-101B-9397-08002B2CF9AE}" pid="9" name="MSIP_Label_ebdd6eeb-0dd0-4927-947e-a759f08fcf55_ContentBits">
    <vt:lpwstr>0</vt:lpwstr>
  </property>
  <property fmtid="{D5CDD505-2E9C-101B-9397-08002B2CF9AE}" pid="10" name="MediaServiceImageTags">
    <vt:lpwstr/>
  </property>
  <property fmtid="{D5CDD505-2E9C-101B-9397-08002B2CF9AE}" pid="11" name="MSIP_Label_09b73270-2993-4076-be47-9c78f42a1e84_Enabled">
    <vt:lpwstr>true</vt:lpwstr>
  </property>
  <property fmtid="{D5CDD505-2E9C-101B-9397-08002B2CF9AE}" pid="12" name="MSIP_Label_09b73270-2993-4076-be47-9c78f42a1e84_SetDate">
    <vt:lpwstr>2024-12-05T19:23:53Z</vt:lpwstr>
  </property>
  <property fmtid="{D5CDD505-2E9C-101B-9397-08002B2CF9AE}" pid="13" name="MSIP_Label_09b73270-2993-4076-be47-9c78f42a1e84_Method">
    <vt:lpwstr>Privileged</vt:lpwstr>
  </property>
  <property fmtid="{D5CDD505-2E9C-101B-9397-08002B2CF9AE}" pid="14" name="MSIP_Label_09b73270-2993-4076-be47-9c78f42a1e84_Name">
    <vt:lpwstr>Level 1 - Published (Items)</vt:lpwstr>
  </property>
  <property fmtid="{D5CDD505-2E9C-101B-9397-08002B2CF9AE}" pid="15" name="MSIP_Label_09b73270-2993-4076-be47-9c78f42a1e84_SiteId">
    <vt:lpwstr>aa3f6932-fa7c-47b4-a0ce-a598cad161cf</vt:lpwstr>
  </property>
  <property fmtid="{D5CDD505-2E9C-101B-9397-08002B2CF9AE}" pid="16" name="MSIP_Label_09b73270-2993-4076-be47-9c78f42a1e84_ActionId">
    <vt:lpwstr>9e6cfb74-5ed1-4ef7-b335-d6afbdaf65f9</vt:lpwstr>
  </property>
  <property fmtid="{D5CDD505-2E9C-101B-9397-08002B2CF9AE}" pid="17" name="MSIP_Label_09b73270-2993-4076-be47-9c78f42a1e84_ContentBits">
    <vt:lpwstr>0</vt:lpwstr>
  </property>
</Properties>
</file>