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5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710" r:id="rId2"/>
    <p:sldMasterId id="2147483648" r:id="rId3"/>
  </p:sldMasterIdLst>
  <p:notesMasterIdLst>
    <p:notesMasterId r:id="rId9"/>
  </p:notesMasterIdLst>
  <p:handoutMasterIdLst>
    <p:handoutMasterId r:id="rId10"/>
  </p:handoutMasterIdLst>
  <p:sldIdLst>
    <p:sldId id="265" r:id="rId4"/>
    <p:sldId id="266" r:id="rId5"/>
    <p:sldId id="267" r:id="rId6"/>
    <p:sldId id="268" r:id="rId7"/>
    <p:sldId id="269" r:id="rId8"/>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02B"/>
    <a:srgbClr val="9352A2"/>
    <a:srgbClr val="DE0093"/>
    <a:srgbClr val="5587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2045" autoAdjust="0"/>
  </p:normalViewPr>
  <p:slideViewPr>
    <p:cSldViewPr>
      <p:cViewPr varScale="1">
        <p:scale>
          <a:sx n="70" d="100"/>
          <a:sy n="70" d="100"/>
        </p:scale>
        <p:origin x="2766"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3" d="100"/>
          <a:sy n="93" d="100"/>
        </p:scale>
        <p:origin x="4022"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51.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800"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z="800" dirty="0"/>
              <a:t>©SAIF</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90B5D4-A9BF-4805-8B94-4C230C60DA7B}" type="slidenum">
              <a:rPr lang="en-US" sz="800" smtClean="0"/>
              <a:t>‹#›</a:t>
            </a:fld>
            <a:endParaRPr lang="en-US" sz="800" dirty="0"/>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142866-3B9A-4F8F-BF7A-B8F1552B94ED}" type="datetimeFigureOut">
              <a:rPr lang="en-US" sz="800" smtClean="0"/>
              <a:t>4/29/2021</a:t>
            </a:fld>
            <a:endParaRPr lang="en-US" sz="800" dirty="0"/>
          </a:p>
        </p:txBody>
      </p:sp>
    </p:spTree>
    <p:custDataLst>
      <p:tags r:id="rId2"/>
    </p:custDataLst>
    <p:extLst>
      <p:ext uri="{BB962C8B-B14F-4D97-AF65-F5344CB8AC3E}">
        <p14:creationId xmlns:p14="http://schemas.microsoft.com/office/powerpoint/2010/main" val="577703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8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800"/>
            </a:lvl1pPr>
          </a:lstStyle>
          <a:p>
            <a:fld id="{3E168C46-7660-4C32-B405-AD89ADCAF5C3}" type="datetimeFigureOut">
              <a:rPr lang="en-US" smtClean="0"/>
              <a:pPr/>
              <a:t>4/28/2021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800"/>
            </a:lvl1pPr>
          </a:lstStyle>
          <a:p>
            <a:r>
              <a:rPr lang="en-US" dirty="0"/>
              <a:t>©SAIF</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800"/>
            </a:lvl1pPr>
          </a:lstStyle>
          <a:p>
            <a:fld id="{487918BF-441E-4215-8B24-B00913721E57}" type="slidenum">
              <a:rPr lang="en-US" smtClean="0"/>
              <a:pPr/>
              <a:t>‹#›</a:t>
            </a:fld>
            <a:endParaRPr lang="en-US" dirty="0"/>
          </a:p>
        </p:txBody>
      </p:sp>
    </p:spTree>
    <p:extLst>
      <p:ext uri="{BB962C8B-B14F-4D97-AF65-F5344CB8AC3E}">
        <p14:creationId xmlns:p14="http://schemas.microsoft.com/office/powerpoint/2010/main" val="1922433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EC has started to think about 2021. It's likely that we'll continue in a virtual environment for at least the first part of the year. This is our first virtual event. We're hoping that this virtual event series goes well and it's something that we can do again. We've started to think about a data literacy program. It could be a four-part series; one part for each quarter next year. Each part is what I think of as a pillar of data literacy. Those pillars are on the slide. </a:t>
            </a:r>
          </a:p>
          <a:p>
            <a:r>
              <a:rPr lang="en-US" sz="1200" kern="1200" dirty="0">
                <a:solidFill>
                  <a:schemeClr val="tx1"/>
                </a:solidFill>
                <a:effectLst/>
                <a:latin typeface="+mn-lt"/>
                <a:ea typeface="+mn-ea"/>
                <a:cs typeface="+mn-cs"/>
              </a:rPr>
              <a:t> </a:t>
            </a:r>
          </a:p>
          <a:p>
            <a:pPr rtl="0" fontAlgn="ctr"/>
            <a:r>
              <a:rPr lang="en-US" sz="1200" b="1" kern="1200" dirty="0">
                <a:solidFill>
                  <a:schemeClr val="tx1"/>
                </a:solidFill>
                <a:effectLst/>
                <a:latin typeface="+mn-lt"/>
                <a:ea typeface="+mn-ea"/>
                <a:cs typeface="+mn-cs"/>
              </a:rPr>
              <a:t>Data value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Know that data is available or could be collected and appreciate the value it adds to projects.</a:t>
            </a:r>
          </a:p>
          <a:p>
            <a:pPr rtl="0" fontAlgn="ctr"/>
            <a:r>
              <a:rPr lang="en-US" sz="1200" b="1" kern="1200" dirty="0">
                <a:solidFill>
                  <a:schemeClr val="tx1"/>
                </a:solidFill>
                <a:effectLst/>
                <a:latin typeface="+mn-lt"/>
                <a:ea typeface="+mn-ea"/>
                <a:cs typeface="+mn-cs"/>
              </a:rPr>
              <a:t>Data access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Know where to get data and how to extract it, if needed.</a:t>
            </a:r>
          </a:p>
          <a:p>
            <a:pPr rtl="0" fontAlgn="ctr"/>
            <a:r>
              <a:rPr lang="en-US" sz="1200" b="1" kern="1200" dirty="0">
                <a:solidFill>
                  <a:schemeClr val="tx1"/>
                </a:solidFill>
                <a:effectLst/>
                <a:latin typeface="+mn-lt"/>
                <a:ea typeface="+mn-ea"/>
                <a:cs typeface="+mn-cs"/>
              </a:rPr>
              <a:t>Data analysis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Understand what the data means, analyze it, and draw conclusions from it. That may include cleaning, filtering, sorting, aggregating, comparing, and other analytic operations.</a:t>
            </a:r>
          </a:p>
          <a:p>
            <a:pPr rtl="0" fontAlgn="ctr"/>
            <a:r>
              <a:rPr lang="en-US" sz="1200" b="1" kern="1200" dirty="0">
                <a:solidFill>
                  <a:schemeClr val="tx1"/>
                </a:solidFill>
                <a:effectLst/>
                <a:latin typeface="+mn-lt"/>
                <a:ea typeface="+mn-ea"/>
                <a:cs typeface="+mn-cs"/>
              </a:rPr>
              <a:t>Data presentation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Present findings of analysis in a manner and form appropriate to the project and audience. That may be a narrative and/or visualization.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7918BF-441E-4215-8B24-B00913721E57}" type="slidenum">
              <a:rPr lang="en-US" smtClean="0"/>
              <a:pPr/>
              <a:t>1</a:t>
            </a:fld>
            <a:endParaRPr lang="en-US" dirty="0"/>
          </a:p>
        </p:txBody>
      </p:sp>
    </p:spTree>
    <p:extLst>
      <p:ext uri="{BB962C8B-B14F-4D97-AF65-F5344CB8AC3E}">
        <p14:creationId xmlns:p14="http://schemas.microsoft.com/office/powerpoint/2010/main" val="125864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7918BF-441E-4215-8B24-B00913721E57}" type="slidenum">
              <a:rPr lang="en-US" smtClean="0"/>
              <a:pPr/>
              <a:t>2</a:t>
            </a:fld>
            <a:endParaRPr lang="en-US" dirty="0"/>
          </a:p>
        </p:txBody>
      </p:sp>
    </p:spTree>
    <p:extLst>
      <p:ext uri="{BB962C8B-B14F-4D97-AF65-F5344CB8AC3E}">
        <p14:creationId xmlns:p14="http://schemas.microsoft.com/office/powerpoint/2010/main" val="423049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7918BF-441E-4215-8B24-B00913721E57}" type="slidenum">
              <a:rPr lang="en-US" smtClean="0"/>
              <a:pPr/>
              <a:t>3</a:t>
            </a:fld>
            <a:endParaRPr lang="en-US" dirty="0"/>
          </a:p>
        </p:txBody>
      </p:sp>
    </p:spTree>
    <p:extLst>
      <p:ext uri="{BB962C8B-B14F-4D97-AF65-F5344CB8AC3E}">
        <p14:creationId xmlns:p14="http://schemas.microsoft.com/office/powerpoint/2010/main" val="166680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7918BF-441E-4215-8B24-B00913721E57}" type="slidenum">
              <a:rPr lang="en-US" smtClean="0"/>
              <a:pPr/>
              <a:t>4</a:t>
            </a:fld>
            <a:endParaRPr lang="en-US" dirty="0"/>
          </a:p>
        </p:txBody>
      </p:sp>
    </p:spTree>
    <p:extLst>
      <p:ext uri="{BB962C8B-B14F-4D97-AF65-F5344CB8AC3E}">
        <p14:creationId xmlns:p14="http://schemas.microsoft.com/office/powerpoint/2010/main" val="3477341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7918BF-441E-4215-8B24-B00913721E57}" type="slidenum">
              <a:rPr lang="en-US" smtClean="0"/>
              <a:pPr/>
              <a:t>5</a:t>
            </a:fld>
            <a:endParaRPr lang="en-US" dirty="0"/>
          </a:p>
        </p:txBody>
      </p:sp>
    </p:spTree>
    <p:extLst>
      <p:ext uri="{BB962C8B-B14F-4D97-AF65-F5344CB8AC3E}">
        <p14:creationId xmlns:p14="http://schemas.microsoft.com/office/powerpoint/2010/main" val="41825161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ags" Target="../tags/tag2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9.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0.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1.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2.xml"/></Relationships>
</file>

<file path=ppt/slideLayouts/_rels/slideLayout29.xml.rels><?xml version="1.0" encoding="UTF-8" standalone="yes"?>
<Relationships xmlns="http://schemas.openxmlformats.org/package/2006/relationships"><Relationship Id="rId3" Type="http://schemas.openxmlformats.org/officeDocument/2006/relationships/hyperlink" Target="http://www.saif.com/emailtips" TargetMode="External"/><Relationship Id="rId2" Type="http://schemas.openxmlformats.org/officeDocument/2006/relationships/slideMaster" Target="../slideMasters/slideMaster3.xml"/><Relationship Id="rId1" Type="http://schemas.openxmlformats.org/officeDocument/2006/relationships/tags" Target="../tags/tag3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3.xml"/><Relationship Id="rId1" Type="http://schemas.openxmlformats.org/officeDocument/2006/relationships/tags" Target="../tags/tag3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8.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9.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0.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1.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2.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4.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5.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6.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7.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8.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9.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Master" Target="../slideMasters/slideMaster3.xml"/><Relationship Id="rId1" Type="http://schemas.openxmlformats.org/officeDocument/2006/relationships/tags" Target="../tags/tag50.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r -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752601"/>
            <a:ext cx="8153400" cy="2000250"/>
          </a:xfrm>
        </p:spPr>
        <p:txBody>
          <a:bodyPr anchor="b"/>
          <a:lstStyle>
            <a:lvl1pPr algn="ctr">
              <a:defRPr/>
            </a:lvl1pPr>
          </a:lstStyle>
          <a:p>
            <a:r>
              <a:rPr lang="en-US" dirty="0"/>
              <a:t>Click to add title</a:t>
            </a:r>
          </a:p>
        </p:txBody>
      </p:sp>
      <p:sp>
        <p:nvSpPr>
          <p:cNvPr id="3" name="Subtitle 2"/>
          <p:cNvSpPr>
            <a:spLocks noGrp="1"/>
          </p:cNvSpPr>
          <p:nvPr>
            <p:ph type="subTitle" idx="1" hasCustomPrompt="1"/>
          </p:nvPr>
        </p:nvSpPr>
        <p:spPr>
          <a:xfrm>
            <a:off x="457200" y="3886200"/>
            <a:ext cx="8077200" cy="2286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subtitle</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18A56A-0F63-40A6-9EF4-2B095E033F16}" type="slidenum">
              <a:rPr lang="en-US"/>
              <a:pPr/>
              <a:t>‹#›</a:t>
            </a:fld>
            <a:endParaRPr lang="en-US"/>
          </a:p>
        </p:txBody>
      </p:sp>
      <p:sp>
        <p:nvSpPr>
          <p:cNvPr id="7" name="Rectangle 6"/>
          <p:cNvSpPr/>
          <p:nvPr userDrawn="1"/>
        </p:nvSpPr>
        <p:spPr>
          <a:xfrm>
            <a:off x="0" y="0"/>
            <a:ext cx="5791200"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7400" y="28182"/>
            <a:ext cx="2895600" cy="1609954"/>
          </a:xfrm>
          <a:prstGeom prst="rect">
            <a:avLst/>
          </a:prstGeom>
        </p:spPr>
      </p:pic>
      <p:sp>
        <p:nvSpPr>
          <p:cNvPr id="10" name="Rectangle 9"/>
          <p:cNvSpPr/>
          <p:nvPr userDrawn="1"/>
        </p:nvSpPr>
        <p:spPr>
          <a:xfrm>
            <a:off x="8763000" y="0"/>
            <a:ext cx="381000" cy="1676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2919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Dot -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848600" cy="1143000"/>
          </a:xfrm>
        </p:spPr>
        <p:txBody>
          <a:bodyPr/>
          <a:lstStyle>
            <a:lvl1pPr>
              <a:defRPr/>
            </a:lvl1pPr>
          </a:lstStyle>
          <a:p>
            <a:r>
              <a:rPr lang="en-US" dirty="0"/>
              <a:t>Click to add title</a:t>
            </a:r>
          </a:p>
        </p:txBody>
      </p:sp>
      <p:sp>
        <p:nvSpPr>
          <p:cNvPr id="3" name="Content Placeholder 2"/>
          <p:cNvSpPr>
            <a:spLocks noGrp="1"/>
          </p:cNvSpPr>
          <p:nvPr>
            <p:ph idx="1" hasCustomPrompt="1"/>
          </p:nvPr>
        </p:nvSpPr>
        <p:spPr>
          <a:xfrm>
            <a:off x="914400" y="1951037"/>
            <a:ext cx="7848600" cy="4297363"/>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pPr algn="l"/>
            <a:r>
              <a:rPr lang="en-US" dirty="0"/>
              <a:t>©SAIF</a:t>
            </a:r>
          </a:p>
        </p:txBody>
      </p:sp>
      <p:sp>
        <p:nvSpPr>
          <p:cNvPr id="6" name="Slide Number Placeholder 5"/>
          <p:cNvSpPr>
            <a:spLocks noGrp="1"/>
          </p:cNvSpPr>
          <p:nvPr>
            <p:ph type="sldNum" sz="quarter" idx="12"/>
          </p:nvPr>
        </p:nvSpPr>
        <p:spPr/>
        <p:txBody>
          <a:bodyPr/>
          <a:lstStyle>
            <a:lvl1pPr>
              <a:defRPr/>
            </a:lvl1pPr>
          </a:lstStyle>
          <a:p>
            <a:fld id="{5EEF1EEB-1835-4928-9A48-B050C5CF7C24}" type="slidenum">
              <a:rPr lang="en-US"/>
              <a:pPr/>
              <a:t>‹#›</a:t>
            </a:fld>
            <a:endParaRPr lang="en-US"/>
          </a:p>
        </p:txBody>
      </p:sp>
      <p:sp>
        <p:nvSpPr>
          <p:cNvPr id="10" name="Freeform 9"/>
          <p:cNvSpPr/>
          <p:nvPr userDrawn="1"/>
        </p:nvSpPr>
        <p:spPr>
          <a:xfrm rot="16200000">
            <a:off x="-288016" y="821417"/>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63458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ot -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848600" cy="1143000"/>
          </a:xfrm>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914400" y="1951037"/>
            <a:ext cx="3733800" cy="4525963"/>
          </a:xfrm>
        </p:spPr>
        <p:txBody>
          <a:bodyPr/>
          <a:lstStyle>
            <a:lvl1pPr>
              <a:spcBef>
                <a:spcPts val="1200"/>
              </a:spcBef>
              <a:spcAft>
                <a:spcPts val="1200"/>
              </a:spcAft>
              <a:defRPr sz="2200"/>
            </a:lvl1pPr>
            <a:lvl2pPr>
              <a:spcBef>
                <a:spcPts val="1200"/>
              </a:spcBef>
              <a:spcAft>
                <a:spcPts val="1200"/>
              </a:spcAft>
              <a:defRPr sz="2000"/>
            </a:lvl2pPr>
            <a:lvl3pPr>
              <a:spcBef>
                <a:spcPts val="1200"/>
              </a:spcBef>
              <a:spcAft>
                <a:spcPts val="1200"/>
              </a:spcAft>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4930140" y="1951037"/>
            <a:ext cx="3756660" cy="4525963"/>
          </a:xfrm>
        </p:spPr>
        <p:txBody>
          <a:bodyPr/>
          <a:lstStyle>
            <a:lvl1pPr>
              <a:spcBef>
                <a:spcPts val="1200"/>
              </a:spcBef>
              <a:spcAft>
                <a:spcPts val="1200"/>
              </a:spcAft>
              <a:defRPr sz="2200"/>
            </a:lvl1pPr>
            <a:lvl2pPr>
              <a:spcBef>
                <a:spcPts val="1200"/>
              </a:spcBef>
              <a:spcAft>
                <a:spcPts val="1200"/>
              </a:spcAft>
              <a:defRPr sz="2000"/>
            </a:lvl2pPr>
            <a:lvl3pPr>
              <a:spcBef>
                <a:spcPts val="1200"/>
              </a:spcBef>
              <a:spcAft>
                <a:spcPts val="1200"/>
              </a:spcAft>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pPr algn="l"/>
            <a:r>
              <a:rPr lang="en-US" dirty="0"/>
              <a:t>©SAIF</a:t>
            </a:r>
          </a:p>
        </p:txBody>
      </p:sp>
      <p:sp>
        <p:nvSpPr>
          <p:cNvPr id="7" name="Slide Number Placeholder 6"/>
          <p:cNvSpPr>
            <a:spLocks noGrp="1"/>
          </p:cNvSpPr>
          <p:nvPr>
            <p:ph type="sldNum" sz="quarter" idx="12"/>
          </p:nvPr>
        </p:nvSpPr>
        <p:spPr/>
        <p:txBody>
          <a:bodyPr/>
          <a:lstStyle>
            <a:lvl1pPr>
              <a:defRPr/>
            </a:lvl1pPr>
          </a:lstStyle>
          <a:p>
            <a:fld id="{BF6B22E6-C607-4AD4-833A-7C4A8F3E503E}" type="slidenum">
              <a:rPr lang="en-US"/>
              <a:pPr/>
              <a:t>‹#›</a:t>
            </a:fld>
            <a:endParaRPr lang="en-US"/>
          </a:p>
        </p:txBody>
      </p:sp>
      <p:sp>
        <p:nvSpPr>
          <p:cNvPr id="9" name="Freeform 8"/>
          <p:cNvSpPr/>
          <p:nvPr userDrawn="1"/>
        </p:nvSpPr>
        <p:spPr>
          <a:xfrm rot="16200000">
            <a:off x="-288016" y="821417"/>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516835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Dot -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848600" cy="1143000"/>
          </a:xfrm>
        </p:spPr>
        <p:txBody>
          <a:bodyPr/>
          <a:lstStyle>
            <a:lvl1pPr>
              <a:defRPr/>
            </a:lvl1pPr>
          </a:lstStyle>
          <a:p>
            <a:r>
              <a:rPr lang="en-US" dirty="0"/>
              <a:t>Click to add title</a:t>
            </a:r>
          </a:p>
        </p:txBody>
      </p:sp>
      <p:sp>
        <p:nvSpPr>
          <p:cNvPr id="3" name="Text Placeholder 2"/>
          <p:cNvSpPr>
            <a:spLocks noGrp="1"/>
          </p:cNvSpPr>
          <p:nvPr>
            <p:ph type="body" idx="1" hasCustomPrompt="1"/>
          </p:nvPr>
        </p:nvSpPr>
        <p:spPr>
          <a:xfrm>
            <a:off x="914400" y="1981200"/>
            <a:ext cx="3733800" cy="7159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hasCustomPrompt="1"/>
          </p:nvPr>
        </p:nvSpPr>
        <p:spPr>
          <a:xfrm>
            <a:off x="914400" y="2906712"/>
            <a:ext cx="3733800" cy="3341688"/>
          </a:xfrm>
        </p:spPr>
        <p:txBody>
          <a:bodyPr/>
          <a:lstStyle>
            <a:lvl1pPr>
              <a:spcBef>
                <a:spcPts val="1200"/>
              </a:spcBef>
              <a:spcAft>
                <a:spcPts val="1200"/>
              </a:spcAft>
              <a:defRPr sz="2200"/>
            </a:lvl1pPr>
            <a:lvl2pPr>
              <a:spcBef>
                <a:spcPts val="1200"/>
              </a:spcBef>
              <a:spcAft>
                <a:spcPts val="1200"/>
              </a:spcAft>
              <a:buSzPct val="135000"/>
              <a:defRPr sz="2000"/>
            </a:lvl2pPr>
            <a:lvl3pPr>
              <a:spcBef>
                <a:spcPts val="500"/>
              </a:spcBef>
              <a:spcAft>
                <a:spcPts val="50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p:txBody>
      </p:sp>
      <p:sp>
        <p:nvSpPr>
          <p:cNvPr id="5" name="Text Placeholder 4"/>
          <p:cNvSpPr>
            <a:spLocks noGrp="1"/>
          </p:cNvSpPr>
          <p:nvPr>
            <p:ph type="body" sz="quarter" idx="3" hasCustomPrompt="1"/>
          </p:nvPr>
        </p:nvSpPr>
        <p:spPr>
          <a:xfrm>
            <a:off x="4953000" y="1981200"/>
            <a:ext cx="3733800" cy="7159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6" name="Content Placeholder 5"/>
          <p:cNvSpPr>
            <a:spLocks noGrp="1"/>
          </p:cNvSpPr>
          <p:nvPr>
            <p:ph sz="quarter" idx="4" hasCustomPrompt="1"/>
          </p:nvPr>
        </p:nvSpPr>
        <p:spPr>
          <a:xfrm>
            <a:off x="4953000" y="2906712"/>
            <a:ext cx="3733800" cy="3341688"/>
          </a:xfrm>
        </p:spPr>
        <p:txBody>
          <a:bodyPr/>
          <a:lstStyle>
            <a:lvl1pPr>
              <a:spcBef>
                <a:spcPts val="1200"/>
              </a:spcBef>
              <a:spcAft>
                <a:spcPts val="1200"/>
              </a:spcAft>
              <a:defRPr sz="2200"/>
            </a:lvl1pPr>
            <a:lvl2pPr>
              <a:spcBef>
                <a:spcPts val="1200"/>
              </a:spcBef>
              <a:spcAft>
                <a:spcPts val="1200"/>
              </a:spcAft>
              <a:buSzPct val="135000"/>
              <a:buFont typeface="Arial" pitchFamily="34" charset="0"/>
              <a:buChar char="•"/>
              <a:defRPr sz="2000"/>
            </a:lvl2pPr>
            <a:lvl3pPr>
              <a:spcBef>
                <a:spcPts val="500"/>
              </a:spcBef>
              <a:spcAft>
                <a:spcPts val="50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pPr algn="l"/>
            <a:r>
              <a:rPr lang="en-US" dirty="0"/>
              <a:t>©SAIF</a:t>
            </a:r>
          </a:p>
        </p:txBody>
      </p:sp>
      <p:sp>
        <p:nvSpPr>
          <p:cNvPr id="9" name="Slide Number Placeholder 8"/>
          <p:cNvSpPr>
            <a:spLocks noGrp="1"/>
          </p:cNvSpPr>
          <p:nvPr>
            <p:ph type="sldNum" sz="quarter" idx="12"/>
          </p:nvPr>
        </p:nvSpPr>
        <p:spPr/>
        <p:txBody>
          <a:bodyPr/>
          <a:lstStyle>
            <a:lvl1pPr>
              <a:defRPr/>
            </a:lvl1pPr>
          </a:lstStyle>
          <a:p>
            <a:fld id="{7016D242-122D-4A92-BF23-450A2C2D5CFB}" type="slidenum">
              <a:rPr lang="en-US"/>
              <a:pPr/>
              <a:t>‹#›</a:t>
            </a:fld>
            <a:endParaRPr lang="en-US"/>
          </a:p>
        </p:txBody>
      </p:sp>
      <p:sp>
        <p:nvSpPr>
          <p:cNvPr id="11" name="Freeform 10"/>
          <p:cNvSpPr/>
          <p:nvPr userDrawn="1"/>
        </p:nvSpPr>
        <p:spPr>
          <a:xfrm rot="16200000">
            <a:off x="-288016" y="821417"/>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94554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Do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533400"/>
            <a:ext cx="7848600" cy="1143000"/>
          </a:xfrm>
        </p:spPr>
        <p:txBody>
          <a:bodyPr/>
          <a:lstStyle>
            <a:lvl1pPr>
              <a:defRPr/>
            </a:lvl1pPr>
          </a:lstStyle>
          <a:p>
            <a:r>
              <a:rPr lang="en-US" dirty="0"/>
              <a:t>Click to add title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pPr algn="l"/>
            <a:r>
              <a:rPr lang="en-US" dirty="0"/>
              <a:t>©SAIF</a:t>
            </a:r>
          </a:p>
        </p:txBody>
      </p:sp>
      <p:sp>
        <p:nvSpPr>
          <p:cNvPr id="5" name="Slide Number Placeholder 4"/>
          <p:cNvSpPr>
            <a:spLocks noGrp="1"/>
          </p:cNvSpPr>
          <p:nvPr>
            <p:ph type="sldNum" sz="quarter" idx="12"/>
          </p:nvPr>
        </p:nvSpPr>
        <p:spPr/>
        <p:txBody>
          <a:bodyPr/>
          <a:lstStyle>
            <a:lvl1pPr>
              <a:defRPr/>
            </a:lvl1pPr>
          </a:lstStyle>
          <a:p>
            <a:fld id="{57A490C1-5389-45AD-8BC5-D9700CCBA013}" type="slidenum">
              <a:rPr lang="en-US"/>
              <a:pPr/>
              <a:t>‹#›</a:t>
            </a:fld>
            <a:endParaRPr lang="en-US"/>
          </a:p>
        </p:txBody>
      </p:sp>
      <p:sp>
        <p:nvSpPr>
          <p:cNvPr id="7" name="Freeform 6"/>
          <p:cNvSpPr/>
          <p:nvPr userDrawn="1"/>
        </p:nvSpPr>
        <p:spPr>
          <a:xfrm rot="16200000">
            <a:off x="-288016" y="821417"/>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537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t - Document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5487" y="533400"/>
            <a:ext cx="3008313" cy="1143000"/>
          </a:xfrm>
        </p:spPr>
        <p:txBody>
          <a:bodyPr anchor="ctr"/>
          <a:lstStyle>
            <a:lvl1pPr algn="l">
              <a:defRPr sz="2000" b="1"/>
            </a:lvl1pPr>
          </a:lstStyle>
          <a:p>
            <a:r>
              <a:rPr lang="en-US" dirty="0"/>
              <a:t>Click to edit title</a:t>
            </a:r>
          </a:p>
        </p:txBody>
      </p:sp>
      <p:sp>
        <p:nvSpPr>
          <p:cNvPr id="4" name="Text Placeholder 3"/>
          <p:cNvSpPr>
            <a:spLocks noGrp="1"/>
          </p:cNvSpPr>
          <p:nvPr>
            <p:ph type="body" sz="half" idx="2"/>
          </p:nvPr>
        </p:nvSpPr>
        <p:spPr>
          <a:xfrm>
            <a:off x="725487" y="1828800"/>
            <a:ext cx="3008313" cy="4297363"/>
          </a:xfrm>
        </p:spPr>
        <p:txBody>
          <a:bodyPr/>
          <a:lstStyle>
            <a:lvl1pPr marL="0" indent="0">
              <a:spcBef>
                <a:spcPts val="1200"/>
              </a:spcBef>
              <a:spcAft>
                <a:spcPts val="1200"/>
              </a:spcAft>
              <a:buFont typeface="Arial" panose="020B0604020202020204" pitchFamily="34" charse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6" name="Footer Placeholder 5"/>
          <p:cNvSpPr>
            <a:spLocks noGrp="1"/>
          </p:cNvSpPr>
          <p:nvPr>
            <p:ph type="ftr" sz="quarter" idx="11"/>
          </p:nvPr>
        </p:nvSpPr>
        <p:spPr/>
        <p:txBody>
          <a:bodyPr/>
          <a:lstStyle>
            <a:lvl1pPr>
              <a:defRPr/>
            </a:lvl1pPr>
          </a:lstStyle>
          <a:p>
            <a:pPr algn="l"/>
            <a:r>
              <a:rPr lang="en-US" dirty="0"/>
              <a:t>©SAIF</a:t>
            </a:r>
          </a:p>
        </p:txBody>
      </p:sp>
      <p:sp>
        <p:nvSpPr>
          <p:cNvPr id="9" name="Freeform 8"/>
          <p:cNvSpPr/>
          <p:nvPr userDrawn="1"/>
        </p:nvSpPr>
        <p:spPr>
          <a:xfrm rot="16200000">
            <a:off x="-288016" y="821417"/>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5929A1F-8B41-4AE4-B5FE-188B2B774BEF}"/>
              </a:ext>
            </a:extLst>
          </p:cNvPr>
          <p:cNvSpPr/>
          <p:nvPr userDrawn="1"/>
        </p:nvSpPr>
        <p:spPr>
          <a:xfrm>
            <a:off x="3810000" y="0"/>
            <a:ext cx="5333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3">
            <a:extLst>
              <a:ext uri="{FF2B5EF4-FFF2-40B4-BE49-F238E27FC236}">
                <a16:creationId xmlns:a16="http://schemas.microsoft.com/office/drawing/2014/main" id="{85EC5EE8-A73F-417D-B08C-27A7BD73C9CD}"/>
              </a:ext>
            </a:extLst>
          </p:cNvPr>
          <p:cNvSpPr>
            <a:spLocks noGrp="1"/>
          </p:cNvSpPr>
          <p:nvPr>
            <p:ph type="pic" sz="quarter" idx="13" hasCustomPrompt="1"/>
          </p:nvPr>
        </p:nvSpPr>
        <p:spPr>
          <a:xfrm>
            <a:off x="3810001" y="0"/>
            <a:ext cx="5333999" cy="6858000"/>
          </a:xfrm>
        </p:spPr>
        <p:txBody>
          <a:bodyPr anchor="t"/>
          <a:lstStyle>
            <a:lvl1pPr marL="0" indent="0" algn="ctr">
              <a:buNone/>
              <a:defRPr sz="2000" baseline="0">
                <a:solidFill>
                  <a:schemeClr val="bg1"/>
                </a:solidFill>
              </a:defRPr>
            </a:lvl1pPr>
          </a:lstStyle>
          <a:p>
            <a:r>
              <a:rPr lang="en-US" dirty="0"/>
              <a:t>Click to insert document image</a:t>
            </a:r>
          </a:p>
        </p:txBody>
      </p:sp>
    </p:spTree>
    <p:custDataLst>
      <p:tags r:id="rId1"/>
    </p:custDataLst>
    <p:extLst>
      <p:ext uri="{BB962C8B-B14F-4D97-AF65-F5344CB8AC3E}">
        <p14:creationId xmlns:p14="http://schemas.microsoft.com/office/powerpoint/2010/main" val="1181040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with three images">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714187-1A8D-46E6-ADCE-BC19E5D91D21}"/>
              </a:ext>
            </a:extLst>
          </p:cNvPr>
          <p:cNvSpPr/>
          <p:nvPr userDrawn="1"/>
        </p:nvSpPr>
        <p:spPr>
          <a:xfrm>
            <a:off x="0" y="4876274"/>
            <a:ext cx="9144000" cy="19817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1A71D74-95CE-4BFD-B306-7E476C720C7E}"/>
              </a:ext>
            </a:extLst>
          </p:cNvPr>
          <p:cNvSpPr/>
          <p:nvPr userDrawn="1"/>
        </p:nvSpPr>
        <p:spPr>
          <a:xfrm>
            <a:off x="0" y="0"/>
            <a:ext cx="9144000"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3581400"/>
            <a:ext cx="5410200" cy="1143000"/>
          </a:xfrm>
        </p:spPr>
        <p:txBody>
          <a:bodyPr anchor="ctr"/>
          <a:lstStyle>
            <a:lvl1pPr>
              <a:defRPr>
                <a:solidFill>
                  <a:schemeClr val="tx1"/>
                </a:solidFill>
              </a:defRPr>
            </a:lvl1pPr>
          </a:lstStyle>
          <a:p>
            <a:r>
              <a:rPr lang="en-US" dirty="0"/>
              <a:t>Click to add title</a:t>
            </a:r>
          </a:p>
        </p:txBody>
      </p:sp>
      <p:sp>
        <p:nvSpPr>
          <p:cNvPr id="4" name="Picture Placeholder 3"/>
          <p:cNvSpPr>
            <a:spLocks noGrp="1"/>
          </p:cNvSpPr>
          <p:nvPr>
            <p:ph type="pic" sz="quarter" idx="10" hasCustomPrompt="1"/>
          </p:nvPr>
        </p:nvSpPr>
        <p:spPr>
          <a:xfrm>
            <a:off x="0" y="0"/>
            <a:ext cx="9144000" cy="3276600"/>
          </a:xfrm>
        </p:spPr>
        <p:txBody>
          <a:bodyPr anchor="t"/>
          <a:lstStyle>
            <a:lvl1pPr marL="0" indent="0" algn="ctr">
              <a:buNone/>
              <a:defRPr baseline="0">
                <a:solidFill>
                  <a:schemeClr val="bg1"/>
                </a:solidFill>
              </a:defRPr>
            </a:lvl1pPr>
          </a:lstStyle>
          <a:p>
            <a:r>
              <a:rPr lang="en-US" dirty="0"/>
              <a:t>Click icon to add image one</a:t>
            </a:r>
          </a:p>
        </p:txBody>
      </p:sp>
      <p:sp>
        <p:nvSpPr>
          <p:cNvPr id="6" name="Picture Placeholder 5"/>
          <p:cNvSpPr>
            <a:spLocks noGrp="1"/>
          </p:cNvSpPr>
          <p:nvPr>
            <p:ph type="pic" sz="quarter" idx="11" hasCustomPrompt="1"/>
          </p:nvPr>
        </p:nvSpPr>
        <p:spPr>
          <a:xfrm>
            <a:off x="0" y="5029200"/>
            <a:ext cx="5791200" cy="1828800"/>
          </a:xfrm>
        </p:spPr>
        <p:txBody>
          <a:bodyPr anchor="t"/>
          <a:lstStyle>
            <a:lvl1pPr marL="0" indent="0" algn="ctr">
              <a:buNone/>
              <a:defRPr sz="2000">
                <a:solidFill>
                  <a:schemeClr val="bg1"/>
                </a:solidFill>
              </a:defRPr>
            </a:lvl1pPr>
          </a:lstStyle>
          <a:p>
            <a:r>
              <a:rPr lang="en-US" dirty="0"/>
              <a:t>Click icon to add image two</a:t>
            </a:r>
          </a:p>
        </p:txBody>
      </p:sp>
      <p:sp>
        <p:nvSpPr>
          <p:cNvPr id="10" name="Picture Placeholder 9"/>
          <p:cNvSpPr>
            <a:spLocks noGrp="1"/>
          </p:cNvSpPr>
          <p:nvPr>
            <p:ph type="pic" sz="quarter" idx="12" hasCustomPrompt="1"/>
          </p:nvPr>
        </p:nvSpPr>
        <p:spPr>
          <a:xfrm>
            <a:off x="5943600" y="5029200"/>
            <a:ext cx="3200400" cy="1828800"/>
          </a:xfrm>
        </p:spPr>
        <p:txBody>
          <a:bodyPr anchor="t"/>
          <a:lstStyle>
            <a:lvl1pPr marL="0" indent="0" algn="ctr">
              <a:buFontTx/>
              <a:buNone/>
              <a:defRPr sz="1600">
                <a:solidFill>
                  <a:schemeClr val="bg1"/>
                </a:solidFill>
              </a:defRPr>
            </a:lvl1pPr>
          </a:lstStyle>
          <a:p>
            <a:r>
              <a:rPr lang="en-US" dirty="0"/>
              <a:t>Click icon to add image three</a:t>
            </a:r>
          </a:p>
        </p:txBody>
      </p:sp>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t="9282"/>
          <a:stretch/>
        </p:blipFill>
        <p:spPr>
          <a:xfrm>
            <a:off x="6248400" y="3493138"/>
            <a:ext cx="2668326" cy="1345877"/>
          </a:xfrm>
          <a:prstGeom prst="rect">
            <a:avLst/>
          </a:prstGeom>
        </p:spPr>
      </p:pic>
    </p:spTree>
    <p:custDataLst>
      <p:tags r:id="rId1"/>
    </p:custDataLst>
    <p:extLst>
      <p:ext uri="{BB962C8B-B14F-4D97-AF65-F5344CB8AC3E}">
        <p14:creationId xmlns:p14="http://schemas.microsoft.com/office/powerpoint/2010/main" val="2018942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subtitle with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B44F2E2-D0DC-47CD-9DFB-293BCC5D9DD1}"/>
              </a:ext>
            </a:extLst>
          </p:cNvPr>
          <p:cNvSpPr/>
          <p:nvPr userDrawn="1"/>
        </p:nvSpPr>
        <p:spPr>
          <a:xfrm>
            <a:off x="0" y="0"/>
            <a:ext cx="9144000"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0B4BE3EE-4DB3-4DF7-AD7F-753DD9A8DFEF}"/>
              </a:ext>
            </a:extLst>
          </p:cNvPr>
          <p:cNvSpPr>
            <a:spLocks noGrp="1"/>
          </p:cNvSpPr>
          <p:nvPr>
            <p:ph type="title" hasCustomPrompt="1"/>
          </p:nvPr>
        </p:nvSpPr>
        <p:spPr>
          <a:xfrm>
            <a:off x="457200" y="3581400"/>
            <a:ext cx="5410200" cy="1143000"/>
          </a:xfrm>
        </p:spPr>
        <p:txBody>
          <a:bodyPr anchor="ctr"/>
          <a:lstStyle>
            <a:lvl1pPr>
              <a:defRPr>
                <a:solidFill>
                  <a:schemeClr val="tx1"/>
                </a:solidFill>
              </a:defRPr>
            </a:lvl1pPr>
          </a:lstStyle>
          <a:p>
            <a:r>
              <a:rPr lang="en-US" dirty="0"/>
              <a:t>Click to add title</a:t>
            </a:r>
          </a:p>
        </p:txBody>
      </p:sp>
      <p:sp>
        <p:nvSpPr>
          <p:cNvPr id="4" name="Picture Placeholder 3">
            <a:extLst>
              <a:ext uri="{FF2B5EF4-FFF2-40B4-BE49-F238E27FC236}">
                <a16:creationId xmlns:a16="http://schemas.microsoft.com/office/drawing/2014/main" id="{E3DC0848-2851-4942-887C-67C9C377CC34}"/>
              </a:ext>
            </a:extLst>
          </p:cNvPr>
          <p:cNvSpPr>
            <a:spLocks noGrp="1"/>
          </p:cNvSpPr>
          <p:nvPr>
            <p:ph type="pic" sz="quarter" idx="10" hasCustomPrompt="1"/>
          </p:nvPr>
        </p:nvSpPr>
        <p:spPr>
          <a:xfrm>
            <a:off x="0" y="0"/>
            <a:ext cx="9144000" cy="3429000"/>
          </a:xfrm>
        </p:spPr>
        <p:txBody>
          <a:bodyPr anchor="t"/>
          <a:lstStyle>
            <a:lvl1pPr marL="0" indent="0" algn="ctr">
              <a:buNone/>
              <a:defRPr baseline="0">
                <a:solidFill>
                  <a:schemeClr val="bg1"/>
                </a:solidFill>
              </a:defRPr>
            </a:lvl1pPr>
          </a:lstStyle>
          <a:p>
            <a:r>
              <a:rPr lang="en-US" dirty="0"/>
              <a:t>Click icon to add image</a:t>
            </a:r>
          </a:p>
        </p:txBody>
      </p:sp>
      <p:pic>
        <p:nvPicPr>
          <p:cNvPr id="7" name="Picture 6">
            <a:extLst>
              <a:ext uri="{FF2B5EF4-FFF2-40B4-BE49-F238E27FC236}">
                <a16:creationId xmlns:a16="http://schemas.microsoft.com/office/drawing/2014/main" id="{0D935145-AD2D-465B-B056-BC889EFB482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9282"/>
          <a:stretch/>
        </p:blipFill>
        <p:spPr>
          <a:xfrm>
            <a:off x="6248400" y="3493138"/>
            <a:ext cx="2668326" cy="1345877"/>
          </a:xfrm>
          <a:prstGeom prst="rect">
            <a:avLst/>
          </a:prstGeom>
        </p:spPr>
      </p:pic>
      <p:sp>
        <p:nvSpPr>
          <p:cNvPr id="9" name="Text Placeholder 8">
            <a:extLst>
              <a:ext uri="{FF2B5EF4-FFF2-40B4-BE49-F238E27FC236}">
                <a16:creationId xmlns:a16="http://schemas.microsoft.com/office/drawing/2014/main" id="{ED27C9DB-C1FE-4694-AE89-AF68D068A167}"/>
              </a:ext>
            </a:extLst>
          </p:cNvPr>
          <p:cNvSpPr>
            <a:spLocks noGrp="1"/>
          </p:cNvSpPr>
          <p:nvPr>
            <p:ph type="body" sz="quarter" idx="12" hasCustomPrompt="1"/>
          </p:nvPr>
        </p:nvSpPr>
        <p:spPr>
          <a:xfrm>
            <a:off x="461864" y="4865914"/>
            <a:ext cx="5405535" cy="1839686"/>
          </a:xfrm>
        </p:spPr>
        <p:txBody>
          <a:bodyPr/>
          <a:lstStyle>
            <a:lvl1pPr marL="0" indent="0">
              <a:buNone/>
              <a:defRPr sz="2000"/>
            </a:lvl1pPr>
          </a:lstStyle>
          <a:p>
            <a:pPr lvl="0"/>
            <a:r>
              <a:rPr lang="en-US" dirty="0"/>
              <a:t>Click to add subtitle</a:t>
            </a:r>
          </a:p>
        </p:txBody>
      </p:sp>
    </p:spTree>
    <p:custDataLst>
      <p:tags r:id="rId1"/>
    </p:custDataLst>
    <p:extLst>
      <p:ext uri="{BB962C8B-B14F-4D97-AF65-F5344CB8AC3E}">
        <p14:creationId xmlns:p14="http://schemas.microsoft.com/office/powerpoint/2010/main" val="1167783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th large image below">
    <p:spTree>
      <p:nvGrpSpPr>
        <p:cNvPr id="1" name=""/>
        <p:cNvGrpSpPr/>
        <p:nvPr/>
      </p:nvGrpSpPr>
      <p:grpSpPr>
        <a:xfrm>
          <a:off x="0" y="0"/>
          <a:ext cx="0" cy="0"/>
          <a:chOff x="0" y="0"/>
          <a:chExt cx="0" cy="0"/>
        </a:xfrm>
      </p:grpSpPr>
      <p:sp>
        <p:nvSpPr>
          <p:cNvPr id="9" name="Rectangle 8"/>
          <p:cNvSpPr/>
          <p:nvPr userDrawn="1"/>
        </p:nvSpPr>
        <p:spPr>
          <a:xfrm>
            <a:off x="0" y="2276120"/>
            <a:ext cx="9144000" cy="4581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28600" y="457200"/>
            <a:ext cx="8686800" cy="1447800"/>
          </a:xfrm>
        </p:spPr>
        <p:txBody>
          <a:bodyPr anchor="ctr"/>
          <a:lstStyle>
            <a:lvl1pPr algn="ctr">
              <a:defRPr/>
            </a:lvl1pPr>
          </a:lstStyle>
          <a:p>
            <a:r>
              <a:rPr lang="en-US" dirty="0"/>
              <a:t>Click to add title</a:t>
            </a:r>
          </a:p>
        </p:txBody>
      </p:sp>
      <p:sp>
        <p:nvSpPr>
          <p:cNvPr id="4" name="Picture Placeholder 3"/>
          <p:cNvSpPr>
            <a:spLocks noGrp="1"/>
          </p:cNvSpPr>
          <p:nvPr>
            <p:ph type="pic" sz="quarter" idx="10" hasCustomPrompt="1"/>
          </p:nvPr>
        </p:nvSpPr>
        <p:spPr>
          <a:xfrm>
            <a:off x="0" y="2276120"/>
            <a:ext cx="9144000" cy="4581880"/>
          </a:xfrm>
        </p:spPr>
        <p:txBody>
          <a:bodyPr anchor="t"/>
          <a:lstStyle>
            <a:lvl1pPr marL="0" indent="0" algn="ctr">
              <a:buNone/>
              <a:defRPr baseline="0">
                <a:solidFill>
                  <a:schemeClr val="bg1"/>
                </a:solidFill>
              </a:defRPr>
            </a:lvl1pPr>
          </a:lstStyle>
          <a:p>
            <a:r>
              <a:rPr lang="en-US" dirty="0"/>
              <a:t>Click icon to add image</a:t>
            </a:r>
          </a:p>
        </p:txBody>
      </p:sp>
    </p:spTree>
    <p:custDataLst>
      <p:tags r:id="rId1"/>
    </p:custDataLst>
    <p:extLst>
      <p:ext uri="{BB962C8B-B14F-4D97-AF65-F5344CB8AC3E}">
        <p14:creationId xmlns:p14="http://schemas.microsoft.com/office/powerpoint/2010/main" val="297599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with side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334000" cy="1143000"/>
          </a:xfrm>
        </p:spPr>
        <p:txBody>
          <a:bodyPr anchor="b"/>
          <a:lstStyle>
            <a:lvl1pPr>
              <a:defRPr/>
            </a:lvl1pPr>
          </a:lstStyle>
          <a:p>
            <a:r>
              <a:rPr lang="en-US" dirty="0"/>
              <a:t>Click to add title</a:t>
            </a:r>
          </a:p>
        </p:txBody>
      </p:sp>
      <p:sp>
        <p:nvSpPr>
          <p:cNvPr id="7" name="Rectangle 6"/>
          <p:cNvSpPr/>
          <p:nvPr userDrawn="1"/>
        </p:nvSpPr>
        <p:spPr>
          <a:xfrm>
            <a:off x="6071222" y="0"/>
            <a:ext cx="307277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3"/>
          <p:cNvSpPr>
            <a:spLocks noGrp="1"/>
          </p:cNvSpPr>
          <p:nvPr>
            <p:ph type="pic" sz="quarter" idx="10" hasCustomPrompt="1"/>
          </p:nvPr>
        </p:nvSpPr>
        <p:spPr>
          <a:xfrm>
            <a:off x="6071222" y="0"/>
            <a:ext cx="3072777" cy="6858000"/>
          </a:xfrm>
        </p:spPr>
        <p:txBody>
          <a:bodyPr anchor="t"/>
          <a:lstStyle>
            <a:lvl1pPr marL="0" indent="0" algn="ctr">
              <a:buNone/>
              <a:defRPr sz="1800" baseline="0">
                <a:solidFill>
                  <a:schemeClr val="bg1"/>
                </a:solidFill>
              </a:defRPr>
            </a:lvl1pPr>
          </a:lstStyle>
          <a:p>
            <a:r>
              <a:rPr lang="en-US" dirty="0"/>
              <a:t>Click icon to add image</a:t>
            </a:r>
          </a:p>
        </p:txBody>
      </p:sp>
      <p:sp>
        <p:nvSpPr>
          <p:cNvPr id="9" name="Content Placeholder 2"/>
          <p:cNvSpPr>
            <a:spLocks noGrp="1"/>
          </p:cNvSpPr>
          <p:nvPr>
            <p:ph sz="half" idx="1" hasCustomPrompt="1"/>
          </p:nvPr>
        </p:nvSpPr>
        <p:spPr>
          <a:xfrm>
            <a:off x="457200" y="1676400"/>
            <a:ext cx="5334000" cy="4800600"/>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68586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ocument image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3124200" cy="1630362"/>
          </a:xfrm>
        </p:spPr>
        <p:txBody>
          <a:bodyPr anchor="b"/>
          <a:lstStyle>
            <a:lvl1pPr>
              <a:defRPr sz="2800"/>
            </a:lvl1pPr>
          </a:lstStyle>
          <a:p>
            <a:r>
              <a:rPr lang="en-US" dirty="0"/>
              <a:t>Click to add title</a:t>
            </a:r>
          </a:p>
        </p:txBody>
      </p:sp>
      <p:sp>
        <p:nvSpPr>
          <p:cNvPr id="7" name="Rectangle 6"/>
          <p:cNvSpPr/>
          <p:nvPr userDrawn="1"/>
        </p:nvSpPr>
        <p:spPr>
          <a:xfrm>
            <a:off x="3810000" y="0"/>
            <a:ext cx="5333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3"/>
          <p:cNvSpPr>
            <a:spLocks noGrp="1"/>
          </p:cNvSpPr>
          <p:nvPr>
            <p:ph type="pic" sz="quarter" idx="10" hasCustomPrompt="1"/>
          </p:nvPr>
        </p:nvSpPr>
        <p:spPr>
          <a:xfrm>
            <a:off x="3810000" y="0"/>
            <a:ext cx="5333999" cy="6858000"/>
          </a:xfrm>
        </p:spPr>
        <p:txBody>
          <a:bodyPr anchor="t"/>
          <a:lstStyle>
            <a:lvl1pPr marL="0" indent="0" algn="ctr">
              <a:buNone/>
              <a:defRPr sz="2000" baseline="0">
                <a:solidFill>
                  <a:schemeClr val="bg1"/>
                </a:solidFill>
              </a:defRPr>
            </a:lvl1pPr>
          </a:lstStyle>
          <a:p>
            <a:r>
              <a:rPr lang="en-US" dirty="0"/>
              <a:t>Click icon to insert document image</a:t>
            </a:r>
          </a:p>
        </p:txBody>
      </p:sp>
      <p:sp>
        <p:nvSpPr>
          <p:cNvPr id="9" name="Content Placeholder 2"/>
          <p:cNvSpPr>
            <a:spLocks noGrp="1"/>
          </p:cNvSpPr>
          <p:nvPr>
            <p:ph sz="half" idx="1" hasCustomPrompt="1"/>
          </p:nvPr>
        </p:nvSpPr>
        <p:spPr>
          <a:xfrm>
            <a:off x="457200" y="2209800"/>
            <a:ext cx="3124200" cy="4267200"/>
          </a:xfrm>
        </p:spPr>
        <p:txBody>
          <a:bodyPr/>
          <a:lstStyle>
            <a:lvl1pPr marL="0" indent="0">
              <a:spcBef>
                <a:spcPts val="1200"/>
              </a:spcBef>
              <a:spcAft>
                <a:spcPts val="1200"/>
              </a:spcAft>
              <a:buNone/>
              <a:defRPr sz="1800"/>
            </a:lvl1pPr>
            <a:lvl2pPr>
              <a:spcBef>
                <a:spcPts val="1200"/>
              </a:spcBef>
              <a:spcAft>
                <a:spcPts val="1200"/>
              </a:spcAft>
              <a:defRPr sz="1600"/>
            </a:lvl2pPr>
          </a:lstStyle>
          <a:p>
            <a:pPr lvl="0"/>
            <a:r>
              <a:rPr lang="en-US" dirty="0"/>
              <a:t>Click to add text</a:t>
            </a:r>
          </a:p>
        </p:txBody>
      </p:sp>
    </p:spTree>
    <p:custDataLst>
      <p:tags r:id="rId1"/>
    </p:custDataLst>
    <p:extLst>
      <p:ext uri="{BB962C8B-B14F-4D97-AF65-F5344CB8AC3E}">
        <p14:creationId xmlns:p14="http://schemas.microsoft.com/office/powerpoint/2010/main" val="329946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Bar - Transi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066925"/>
            <a:ext cx="7772400" cy="1362075"/>
          </a:xfrm>
        </p:spPr>
        <p:txBody>
          <a:bodyPr anchor="b"/>
          <a:lstStyle>
            <a:lvl1pPr algn="l">
              <a:defRPr sz="4000" b="1" cap="none" baseline="0"/>
            </a:lvl1pPr>
          </a:lstStyle>
          <a:p>
            <a:r>
              <a:rPr lang="en-US" dirty="0"/>
              <a:t>Click to add title</a:t>
            </a:r>
          </a:p>
        </p:txBody>
      </p:sp>
      <p:sp>
        <p:nvSpPr>
          <p:cNvPr id="3" name="Text Placeholder 2"/>
          <p:cNvSpPr>
            <a:spLocks noGrp="1"/>
          </p:cNvSpPr>
          <p:nvPr>
            <p:ph type="body" idx="1" hasCustomPrompt="1"/>
          </p:nvPr>
        </p:nvSpPr>
        <p:spPr>
          <a:xfrm>
            <a:off x="722313" y="3429000"/>
            <a:ext cx="7772400" cy="1500187"/>
          </a:xfrm>
        </p:spPr>
        <p:txBody>
          <a:bodyPr anchor="t"/>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add subtitle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©SAIF</a:t>
            </a:r>
          </a:p>
        </p:txBody>
      </p:sp>
      <p:sp>
        <p:nvSpPr>
          <p:cNvPr id="6" name="Slide Number Placeholder 5"/>
          <p:cNvSpPr>
            <a:spLocks noGrp="1"/>
          </p:cNvSpPr>
          <p:nvPr>
            <p:ph type="sldNum" sz="quarter" idx="12"/>
          </p:nvPr>
        </p:nvSpPr>
        <p:spPr/>
        <p:txBody>
          <a:bodyPr/>
          <a:lstStyle>
            <a:lvl1pPr>
              <a:defRPr/>
            </a:lvl1pPr>
          </a:lstStyle>
          <a:p>
            <a:fld id="{D013D14A-02BE-402E-BE0D-21995C65AA04}" type="slidenum">
              <a:rPr lang="en-US"/>
              <a:pPr/>
              <a:t>‹#›</a:t>
            </a:fld>
            <a:endParaRPr lang="en-US"/>
          </a:p>
        </p:txBody>
      </p:sp>
      <p:sp>
        <p:nvSpPr>
          <p:cNvPr id="7" name="Rectangle 6"/>
          <p:cNvSpPr/>
          <p:nvPr userDrawn="1"/>
        </p:nvSpPr>
        <p:spPr>
          <a:xfrm>
            <a:off x="0" y="25908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735855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een quote mark">
    <p:bg>
      <p:bgRef idx="1001">
        <a:schemeClr val="bg1"/>
      </p:bgRef>
    </p:bg>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1319212" y="2667000"/>
            <a:ext cx="6376988" cy="3505200"/>
          </a:xfrm>
        </p:spPr>
        <p:txBody>
          <a:bodyPr/>
          <a:lstStyle>
            <a:lvl1pPr marL="0" indent="0" algn="l">
              <a:buNone/>
              <a:defRPr sz="32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quote block.</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19212" y="990600"/>
            <a:ext cx="1849845" cy="1585912"/>
          </a:xfrm>
          <a:prstGeom prst="rect">
            <a:avLst/>
          </a:prstGeom>
        </p:spPr>
      </p:pic>
    </p:spTree>
    <p:custDataLst>
      <p:tags r:id="rId1"/>
    </p:custDataLst>
    <p:extLst>
      <p:ext uri="{BB962C8B-B14F-4D97-AF65-F5344CB8AC3E}">
        <p14:creationId xmlns:p14="http://schemas.microsoft.com/office/powerpoint/2010/main" val="247120805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ue quote mark">
    <p:bg>
      <p:bgRef idx="1001">
        <a:schemeClr val="bg1"/>
      </p:bgRef>
    </p:bg>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1319212" y="2667000"/>
            <a:ext cx="6376988" cy="3505200"/>
          </a:xfrm>
        </p:spPr>
        <p:txBody>
          <a:bodyPr/>
          <a:lstStyle>
            <a:lvl1pPr marL="0" indent="0" algn="l">
              <a:buNone/>
              <a:defRPr sz="32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quote block.</a:t>
            </a:r>
          </a:p>
        </p:txBody>
      </p:sp>
      <p:pic>
        <p:nvPicPr>
          <p:cNvPr id="3" name="Picture 2">
            <a:extLst>
              <a:ext uri="{FF2B5EF4-FFF2-40B4-BE49-F238E27FC236}">
                <a16:creationId xmlns:a16="http://schemas.microsoft.com/office/drawing/2014/main" id="{F8949078-1222-431E-AB2B-2FABF74D64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0075" y="990600"/>
            <a:ext cx="1849845" cy="1585912"/>
          </a:xfrm>
          <a:prstGeom prst="rect">
            <a:avLst/>
          </a:prstGeom>
        </p:spPr>
      </p:pic>
    </p:spTree>
    <p:custDataLst>
      <p:tags r:id="rId1"/>
    </p:custDataLst>
    <p:extLst>
      <p:ext uri="{BB962C8B-B14F-4D97-AF65-F5344CB8AC3E}">
        <p14:creationId xmlns:p14="http://schemas.microsoft.com/office/powerpoint/2010/main" val="65636285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Yellow quote mark">
    <p:bg>
      <p:bgRef idx="1001">
        <a:schemeClr val="bg1"/>
      </p:bgRef>
    </p:bg>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1319212" y="2667000"/>
            <a:ext cx="6376988" cy="3505200"/>
          </a:xfrm>
        </p:spPr>
        <p:txBody>
          <a:bodyPr/>
          <a:lstStyle>
            <a:lvl1pPr marL="0" indent="0" algn="l">
              <a:buNone/>
              <a:defRPr sz="32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quote block.</a:t>
            </a:r>
          </a:p>
        </p:txBody>
      </p:sp>
      <p:pic>
        <p:nvPicPr>
          <p:cNvPr id="3" name="Picture 2">
            <a:extLst>
              <a:ext uri="{FF2B5EF4-FFF2-40B4-BE49-F238E27FC236}">
                <a16:creationId xmlns:a16="http://schemas.microsoft.com/office/drawing/2014/main" id="{B2D9BF27-5AF1-4148-B1A6-42E035BB33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0075" y="990600"/>
            <a:ext cx="1849845" cy="1585912"/>
          </a:xfrm>
          <a:prstGeom prst="rect">
            <a:avLst/>
          </a:prstGeom>
        </p:spPr>
      </p:pic>
    </p:spTree>
    <p:custDataLst>
      <p:tags r:id="rId1"/>
    </p:custDataLst>
    <p:extLst>
      <p:ext uri="{BB962C8B-B14F-4D97-AF65-F5344CB8AC3E}">
        <p14:creationId xmlns:p14="http://schemas.microsoft.com/office/powerpoint/2010/main" val="2775594514"/>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frame video">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edia Placeholder 4"/>
          <p:cNvSpPr>
            <a:spLocks noGrp="1"/>
          </p:cNvSpPr>
          <p:nvPr>
            <p:ph type="media" sz="quarter" idx="10"/>
          </p:nvPr>
        </p:nvSpPr>
        <p:spPr>
          <a:xfrm>
            <a:off x="0" y="0"/>
            <a:ext cx="9144000" cy="6858000"/>
          </a:xfrm>
        </p:spPr>
        <p:txBody>
          <a:bodyPr anchor="t"/>
          <a:lstStyle>
            <a:lvl1pPr marL="0" indent="0" algn="ctr">
              <a:buNone/>
              <a:defRPr>
                <a:solidFill>
                  <a:schemeClr val="bg1"/>
                </a:solidFill>
              </a:defRPr>
            </a:lvl1pPr>
          </a:lstStyle>
          <a:p>
            <a:r>
              <a:rPr lang="en-US" dirty="0"/>
              <a:t>Click icon to add media</a:t>
            </a:r>
          </a:p>
        </p:txBody>
      </p:sp>
    </p:spTree>
    <p:custDataLst>
      <p:tags r:id="rId1"/>
    </p:custDataLst>
    <p:extLst>
      <p:ext uri="{BB962C8B-B14F-4D97-AF65-F5344CB8AC3E}">
        <p14:creationId xmlns:p14="http://schemas.microsoft.com/office/powerpoint/2010/main" val="1224587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frame photo">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p:cNvSpPr>
            <a:spLocks noGrp="1"/>
          </p:cNvSpPr>
          <p:nvPr>
            <p:ph type="pic" sz="quarter" idx="10" hasCustomPrompt="1"/>
          </p:nvPr>
        </p:nvSpPr>
        <p:spPr>
          <a:xfrm>
            <a:off x="0" y="0"/>
            <a:ext cx="9144000" cy="6858000"/>
          </a:xfrm>
        </p:spPr>
        <p:txBody>
          <a:bodyPr anchor="t"/>
          <a:lstStyle>
            <a:lvl1pPr marL="0" indent="0" algn="ctr">
              <a:buNone/>
              <a:defRPr>
                <a:solidFill>
                  <a:schemeClr val="bg1"/>
                </a:solidFill>
              </a:defRPr>
            </a:lvl1pPr>
          </a:lstStyle>
          <a:p>
            <a:r>
              <a:rPr lang="en-US" dirty="0"/>
              <a:t>Click icon to add full frame image</a:t>
            </a:r>
          </a:p>
        </p:txBody>
      </p:sp>
    </p:spTree>
    <p:custDataLst>
      <p:tags r:id="rId1"/>
    </p:custDataLst>
    <p:extLst>
      <p:ext uri="{BB962C8B-B14F-4D97-AF65-F5344CB8AC3E}">
        <p14:creationId xmlns:p14="http://schemas.microsoft.com/office/powerpoint/2010/main" val="1728733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hat's next - Black">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609600" y="578500"/>
            <a:ext cx="6477000" cy="1200329"/>
          </a:xfrm>
          <a:prstGeom prst="rect">
            <a:avLst/>
          </a:prstGeom>
          <a:noFill/>
        </p:spPr>
        <p:txBody>
          <a:bodyPr wrap="square" rtlCol="0">
            <a:spAutoFit/>
          </a:bodyPr>
          <a:lstStyle/>
          <a:p>
            <a:r>
              <a:rPr lang="en-US" sz="7200" b="1" dirty="0">
                <a:solidFill>
                  <a:schemeClr val="bg1"/>
                </a:solidFill>
              </a:rPr>
              <a:t>What’s next</a:t>
            </a:r>
          </a:p>
        </p:txBody>
      </p:sp>
      <p:sp>
        <p:nvSpPr>
          <p:cNvPr id="3" name="Text Placeholder 2">
            <a:extLst>
              <a:ext uri="{FF2B5EF4-FFF2-40B4-BE49-F238E27FC236}">
                <a16:creationId xmlns:a16="http://schemas.microsoft.com/office/drawing/2014/main" id="{1AA371DC-DAC2-49AE-B611-B43D2B1700C1}"/>
              </a:ext>
            </a:extLst>
          </p:cNvPr>
          <p:cNvSpPr>
            <a:spLocks noGrp="1"/>
          </p:cNvSpPr>
          <p:nvPr>
            <p:ph type="body" sz="quarter" idx="10" hasCustomPrompt="1"/>
          </p:nvPr>
        </p:nvSpPr>
        <p:spPr>
          <a:xfrm>
            <a:off x="914400" y="2133600"/>
            <a:ext cx="7315200" cy="4038600"/>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6731400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hat's next - Gree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5B7528D-922C-4982-AB74-359C0D8BA65A}"/>
              </a:ext>
            </a:extLst>
          </p:cNvPr>
          <p:cNvSpPr/>
          <p:nvPr userDrawn="1"/>
        </p:nvSpPr>
        <p:spPr>
          <a:xfrm>
            <a:off x="0" y="0"/>
            <a:ext cx="9144000" cy="15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F83A45D-6C38-4A2F-AF04-AC91C191A41F}"/>
              </a:ext>
            </a:extLst>
          </p:cNvPr>
          <p:cNvSpPr txBox="1"/>
          <p:nvPr userDrawn="1"/>
        </p:nvSpPr>
        <p:spPr>
          <a:xfrm>
            <a:off x="609600" y="578500"/>
            <a:ext cx="6477000" cy="1200329"/>
          </a:xfrm>
          <a:prstGeom prst="rect">
            <a:avLst/>
          </a:prstGeom>
          <a:noFill/>
        </p:spPr>
        <p:txBody>
          <a:bodyPr wrap="square" rtlCol="0">
            <a:spAutoFit/>
          </a:bodyPr>
          <a:lstStyle/>
          <a:p>
            <a:r>
              <a:rPr lang="en-US" sz="7200" b="1" dirty="0">
                <a:solidFill>
                  <a:schemeClr val="bg1"/>
                </a:solidFill>
              </a:rPr>
              <a:t>What’s next</a:t>
            </a:r>
          </a:p>
        </p:txBody>
      </p:sp>
      <p:sp>
        <p:nvSpPr>
          <p:cNvPr id="6" name="Text Placeholder 2">
            <a:extLst>
              <a:ext uri="{FF2B5EF4-FFF2-40B4-BE49-F238E27FC236}">
                <a16:creationId xmlns:a16="http://schemas.microsoft.com/office/drawing/2014/main" id="{09B195E8-8E9B-4F6E-A490-ABB17C2CD4D4}"/>
              </a:ext>
            </a:extLst>
          </p:cNvPr>
          <p:cNvSpPr>
            <a:spLocks noGrp="1"/>
          </p:cNvSpPr>
          <p:nvPr>
            <p:ph type="body" sz="quarter" idx="10" hasCustomPrompt="1"/>
          </p:nvPr>
        </p:nvSpPr>
        <p:spPr>
          <a:xfrm>
            <a:off x="914400" y="2133600"/>
            <a:ext cx="7315200" cy="4038600"/>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0583951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hat's next -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ABB8EE-83F5-4D6F-9A23-DDD426C6FADE}"/>
              </a:ext>
            </a:extLst>
          </p:cNvPr>
          <p:cNvSpPr/>
          <p:nvPr userDrawn="1"/>
        </p:nvSpPr>
        <p:spPr>
          <a:xfrm>
            <a:off x="0" y="0"/>
            <a:ext cx="9144000"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7627C82-A5D1-4E02-AA42-BFF2A9302D82}"/>
              </a:ext>
            </a:extLst>
          </p:cNvPr>
          <p:cNvSpPr txBox="1"/>
          <p:nvPr userDrawn="1"/>
        </p:nvSpPr>
        <p:spPr>
          <a:xfrm>
            <a:off x="609600" y="578500"/>
            <a:ext cx="6477000" cy="1200329"/>
          </a:xfrm>
          <a:prstGeom prst="rect">
            <a:avLst/>
          </a:prstGeom>
          <a:noFill/>
        </p:spPr>
        <p:txBody>
          <a:bodyPr wrap="square" rtlCol="0">
            <a:spAutoFit/>
          </a:bodyPr>
          <a:lstStyle/>
          <a:p>
            <a:r>
              <a:rPr lang="en-US" sz="7200" b="1" dirty="0">
                <a:solidFill>
                  <a:schemeClr val="bg1"/>
                </a:solidFill>
              </a:rPr>
              <a:t>What’s next</a:t>
            </a:r>
          </a:p>
        </p:txBody>
      </p:sp>
      <p:sp>
        <p:nvSpPr>
          <p:cNvPr id="6" name="Text Placeholder 2">
            <a:extLst>
              <a:ext uri="{FF2B5EF4-FFF2-40B4-BE49-F238E27FC236}">
                <a16:creationId xmlns:a16="http://schemas.microsoft.com/office/drawing/2014/main" id="{76E9E0E2-0AC1-4C51-9A13-6BE1DEF9BBE3}"/>
              </a:ext>
            </a:extLst>
          </p:cNvPr>
          <p:cNvSpPr>
            <a:spLocks noGrp="1"/>
          </p:cNvSpPr>
          <p:nvPr>
            <p:ph type="body" sz="quarter" idx="10" hasCustomPrompt="1"/>
          </p:nvPr>
        </p:nvSpPr>
        <p:spPr>
          <a:xfrm>
            <a:off x="914400" y="2133600"/>
            <a:ext cx="7315200" cy="4038600"/>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641567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hat's next - Oran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6F4CBD-FAA7-40FE-9DEF-C3E0315B3E06}"/>
              </a:ext>
            </a:extLst>
          </p:cNvPr>
          <p:cNvSpPr/>
          <p:nvPr userDrawn="1"/>
        </p:nvSpPr>
        <p:spPr>
          <a:xfrm>
            <a:off x="0" y="0"/>
            <a:ext cx="9144000"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D7F634F-C0C7-4F24-BDB9-F51CF39AD65B}"/>
              </a:ext>
            </a:extLst>
          </p:cNvPr>
          <p:cNvSpPr txBox="1"/>
          <p:nvPr userDrawn="1"/>
        </p:nvSpPr>
        <p:spPr>
          <a:xfrm>
            <a:off x="609600" y="578500"/>
            <a:ext cx="6477000" cy="1200329"/>
          </a:xfrm>
          <a:prstGeom prst="rect">
            <a:avLst/>
          </a:prstGeom>
          <a:noFill/>
        </p:spPr>
        <p:txBody>
          <a:bodyPr wrap="square" rtlCol="0">
            <a:spAutoFit/>
          </a:bodyPr>
          <a:lstStyle/>
          <a:p>
            <a:r>
              <a:rPr lang="en-US" sz="7200" b="1" dirty="0">
                <a:solidFill>
                  <a:schemeClr val="bg1"/>
                </a:solidFill>
              </a:rPr>
              <a:t>What’s next</a:t>
            </a:r>
          </a:p>
        </p:txBody>
      </p:sp>
      <p:sp>
        <p:nvSpPr>
          <p:cNvPr id="6" name="Text Placeholder 2">
            <a:extLst>
              <a:ext uri="{FF2B5EF4-FFF2-40B4-BE49-F238E27FC236}">
                <a16:creationId xmlns:a16="http://schemas.microsoft.com/office/drawing/2014/main" id="{99295A1B-60E2-42D1-85F3-011D23694D82}"/>
              </a:ext>
            </a:extLst>
          </p:cNvPr>
          <p:cNvSpPr>
            <a:spLocks noGrp="1"/>
          </p:cNvSpPr>
          <p:nvPr>
            <p:ph type="body" sz="quarter" idx="10" hasCustomPrompt="1"/>
          </p:nvPr>
        </p:nvSpPr>
        <p:spPr>
          <a:xfrm>
            <a:off x="914400" y="2133600"/>
            <a:ext cx="7315200" cy="4038600"/>
          </a:xfrm>
        </p:spPr>
        <p:txBody>
          <a:bodyPr/>
          <a:lstStyle>
            <a:lvl1pPr>
              <a:spcBef>
                <a:spcPts val="1200"/>
              </a:spcBef>
              <a:spcAft>
                <a:spcPts val="1200"/>
              </a:spcAft>
              <a:defRPr/>
            </a:lvl1pPr>
            <a:lvl2pPr>
              <a:spcBef>
                <a:spcPts val="1200"/>
              </a:spcBef>
              <a:spcAft>
                <a:spcPts val="1200"/>
              </a:spcAft>
              <a:defRPr/>
            </a:lvl2pPr>
            <a:lvl3pPr>
              <a:spcBef>
                <a:spcPts val="1200"/>
              </a:spcBef>
              <a:spcAft>
                <a:spcPts val="1200"/>
              </a:spcAft>
              <a:defRPr/>
            </a:lvl3pPr>
          </a:lstStyle>
          <a:p>
            <a:pPr lvl="0"/>
            <a:r>
              <a:rPr lang="en-US" dirty="0"/>
              <a:t>Click to add text</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8155277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ubscribe to emailtips">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723900" y="1371600"/>
            <a:ext cx="7696200" cy="2431435"/>
          </a:xfrm>
          <a:prstGeom prst="rect">
            <a:avLst/>
          </a:prstGeom>
          <a:noFill/>
        </p:spPr>
        <p:txBody>
          <a:bodyPr wrap="square" rtlCol="0">
            <a:spAutoFit/>
          </a:bodyPr>
          <a:lstStyle/>
          <a:p>
            <a:pPr algn="ctr"/>
            <a:r>
              <a:rPr lang="en-US" sz="2800" kern="1200" dirty="0">
                <a:solidFill>
                  <a:schemeClr val="tx1"/>
                </a:solidFill>
                <a:effectLst/>
                <a:latin typeface="Verdana" panose="020B0604030504040204" pitchFamily="34" charset="0"/>
                <a:ea typeface="+mn-ea"/>
                <a:cs typeface="+mn-cs"/>
              </a:rPr>
              <a:t>Work safe. Be well. </a:t>
            </a:r>
          </a:p>
          <a:p>
            <a:pPr algn="ctr"/>
            <a:r>
              <a:rPr lang="en-US" sz="2800" kern="1200" dirty="0">
                <a:solidFill>
                  <a:schemeClr val="tx1"/>
                </a:solidFill>
                <a:effectLst/>
                <a:latin typeface="Verdana" panose="020B0604030504040204" pitchFamily="34" charset="0"/>
                <a:ea typeface="+mn-ea"/>
                <a:cs typeface="+mn-cs"/>
              </a:rPr>
              <a:t>Better manage workers’ comp.</a:t>
            </a:r>
          </a:p>
          <a:p>
            <a:r>
              <a:rPr lang="en-US" sz="2800" kern="1200" dirty="0">
                <a:solidFill>
                  <a:schemeClr val="tx1"/>
                </a:solidFill>
                <a:effectLst/>
                <a:latin typeface="Verdana" panose="020B0604030504040204" pitchFamily="34" charset="0"/>
                <a:ea typeface="+mn-ea"/>
                <a:cs typeface="+mn-cs"/>
              </a:rPr>
              <a:t> </a:t>
            </a:r>
          </a:p>
          <a:p>
            <a:pPr algn="ctr"/>
            <a:r>
              <a:rPr lang="en-US" sz="2800" kern="1200" dirty="0">
                <a:solidFill>
                  <a:schemeClr val="tx1"/>
                </a:solidFill>
                <a:effectLst/>
                <a:latin typeface="Verdana" panose="020B0604030504040204" pitchFamily="34" charset="0"/>
                <a:ea typeface="+mn-ea"/>
                <a:cs typeface="+mn-cs"/>
              </a:rPr>
              <a:t>Sign</a:t>
            </a:r>
            <a:r>
              <a:rPr lang="en-US" sz="2800" kern="1200" baseline="0" dirty="0">
                <a:solidFill>
                  <a:schemeClr val="tx1"/>
                </a:solidFill>
                <a:effectLst/>
                <a:latin typeface="Verdana" panose="020B0604030504040204" pitchFamily="34" charset="0"/>
                <a:ea typeface="+mn-ea"/>
                <a:cs typeface="+mn-cs"/>
              </a:rPr>
              <a:t> up</a:t>
            </a:r>
            <a:r>
              <a:rPr lang="en-US" sz="2800" kern="1200" dirty="0">
                <a:solidFill>
                  <a:schemeClr val="tx1"/>
                </a:solidFill>
                <a:effectLst/>
                <a:latin typeface="Verdana" panose="020B0604030504040204" pitchFamily="34" charset="0"/>
                <a:ea typeface="+mn-ea"/>
                <a:cs typeface="+mn-cs"/>
              </a:rPr>
              <a:t> at </a:t>
            </a:r>
          </a:p>
          <a:p>
            <a:pPr algn="ctr"/>
            <a:r>
              <a:rPr lang="en-US" sz="4000" b="1" u="none" kern="1200" dirty="0">
                <a:solidFill>
                  <a:schemeClr val="tx1"/>
                </a:solidFill>
                <a:effectLst/>
                <a:latin typeface="Verdana" panose="020B0604030504040204" pitchFamily="34" charset="0"/>
                <a:ea typeface="+mn-ea"/>
                <a:cs typeface="+mn-cs"/>
              </a:rPr>
              <a:t>saif.com/</a:t>
            </a:r>
            <a:r>
              <a:rPr lang="en-US" sz="4000" b="1" u="none" kern="1200" dirty="0" err="1">
                <a:solidFill>
                  <a:schemeClr val="tx1"/>
                </a:solidFill>
                <a:effectLst/>
                <a:latin typeface="Verdana" panose="020B0604030504040204" pitchFamily="34" charset="0"/>
                <a:ea typeface="+mn-ea"/>
                <a:cs typeface="+mn-cs"/>
              </a:rPr>
              <a:t>emailtips</a:t>
            </a:r>
            <a:r>
              <a:rPr lang="en-US" sz="2800" kern="1200" dirty="0">
                <a:solidFill>
                  <a:schemeClr val="tx1"/>
                </a:solidFill>
                <a:effectLst/>
                <a:latin typeface="Verdana" panose="020B0604030504040204" pitchFamily="34" charset="0"/>
                <a:ea typeface="+mn-ea"/>
                <a:cs typeface="+mn-cs"/>
              </a:rPr>
              <a:t>.</a:t>
            </a:r>
          </a:p>
        </p:txBody>
      </p:sp>
      <p:sp>
        <p:nvSpPr>
          <p:cNvPr id="2" name="Rectangle: Rounded Corners 1">
            <a:hlinkClick r:id="rId3"/>
          </p:cNvPr>
          <p:cNvSpPr/>
          <p:nvPr userDrawn="1"/>
        </p:nvSpPr>
        <p:spPr>
          <a:xfrm>
            <a:off x="3429000" y="4572000"/>
            <a:ext cx="2286000" cy="762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dirty="0"/>
              <a:t>Subscribe</a:t>
            </a:r>
          </a:p>
        </p:txBody>
      </p:sp>
    </p:spTree>
    <p:custDataLst>
      <p:tags r:id="rId1"/>
    </p:custDataLst>
    <p:extLst>
      <p:ext uri="{BB962C8B-B14F-4D97-AF65-F5344CB8AC3E}">
        <p14:creationId xmlns:p14="http://schemas.microsoft.com/office/powerpoint/2010/main" val="368173069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r -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533400"/>
            <a:ext cx="8077200" cy="1143000"/>
          </a:xfrm>
        </p:spPr>
        <p:txBody>
          <a:bodyPr/>
          <a:lstStyle>
            <a:lvl1pPr>
              <a:defRPr/>
            </a:lvl1pPr>
          </a:lstStyle>
          <a:p>
            <a:r>
              <a:rPr lang="en-US" dirty="0"/>
              <a:t>Click to add title</a:t>
            </a:r>
          </a:p>
        </p:txBody>
      </p:sp>
      <p:sp>
        <p:nvSpPr>
          <p:cNvPr id="3" name="Content Placeholder 2"/>
          <p:cNvSpPr>
            <a:spLocks noGrp="1"/>
          </p:cNvSpPr>
          <p:nvPr>
            <p:ph idx="1" hasCustomPrompt="1"/>
          </p:nvPr>
        </p:nvSpPr>
        <p:spPr>
          <a:xfrm>
            <a:off x="685800" y="2103437"/>
            <a:ext cx="8077200" cy="4221163"/>
          </a:xfrm>
        </p:spPr>
        <p:txBody>
          <a:bodyPr/>
          <a:lstStyle>
            <a:lvl1pPr>
              <a:defRPr/>
            </a:lvl1pPr>
          </a:lstStyle>
          <a:p>
            <a:pPr lvl="0"/>
            <a:r>
              <a:rPr lang="en-US" dirty="0"/>
              <a:t>Click to add text</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dirty="0"/>
              <a:t>©SAIF</a:t>
            </a:r>
          </a:p>
        </p:txBody>
      </p:sp>
      <p:sp>
        <p:nvSpPr>
          <p:cNvPr id="6" name="Slide Number Placeholder 5"/>
          <p:cNvSpPr>
            <a:spLocks noGrp="1"/>
          </p:cNvSpPr>
          <p:nvPr>
            <p:ph type="sldNum" sz="quarter" idx="12"/>
          </p:nvPr>
        </p:nvSpPr>
        <p:spPr/>
        <p:txBody>
          <a:bodyPr/>
          <a:lstStyle>
            <a:lvl1pPr>
              <a:defRPr/>
            </a:lvl1pPr>
          </a:lstStyle>
          <a:p>
            <a:fld id="{5EEF1EEB-1835-4928-9A48-B050C5CF7C24}" type="slidenum">
              <a:rPr lang="en-US"/>
              <a:pPr/>
              <a:t>‹#›</a:t>
            </a:fld>
            <a:endParaRPr lang="en-US"/>
          </a:p>
        </p:txBody>
      </p:sp>
      <p:sp>
        <p:nvSpPr>
          <p:cNvPr id="7" name="Rectangle 6"/>
          <p:cNvSpPr/>
          <p:nvPr userDrawn="1"/>
        </p:nvSpPr>
        <p:spPr>
          <a:xfrm>
            <a:off x="0" y="5334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467974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ubscribe to emailtips">
    <p:bg>
      <p:bgRef idx="1001">
        <a:schemeClr val="bg1"/>
      </p:bgRef>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23CE79-7FB8-4C23-AFD3-B047036191DB}"/>
              </a:ext>
            </a:extLst>
          </p:cNvPr>
          <p:cNvSpPr txBox="1"/>
          <p:nvPr userDrawn="1"/>
        </p:nvSpPr>
        <p:spPr>
          <a:xfrm>
            <a:off x="0" y="609600"/>
            <a:ext cx="9144000" cy="5509200"/>
          </a:xfrm>
          <a:prstGeom prst="rect">
            <a:avLst/>
          </a:prstGeom>
          <a:noFill/>
        </p:spPr>
        <p:txBody>
          <a:bodyPr wrap="square" rtlCol="0">
            <a:spAutoFit/>
          </a:bodyPr>
          <a:lstStyle/>
          <a:p>
            <a:pPr algn="ctr">
              <a:spcAft>
                <a:spcPts val="2400"/>
              </a:spcAft>
            </a:pPr>
            <a:r>
              <a:rPr lang="en-US" sz="6000" b="1" dirty="0">
                <a:solidFill>
                  <a:schemeClr val="tx1"/>
                </a:solidFill>
              </a:rPr>
              <a:t>Connect</a:t>
            </a:r>
            <a:r>
              <a:rPr lang="en-US" sz="6000" b="1" baseline="0" dirty="0">
                <a:solidFill>
                  <a:schemeClr val="tx1"/>
                </a:solidFill>
              </a:rPr>
              <a:t> with us</a:t>
            </a:r>
          </a:p>
          <a:p>
            <a:pPr algn="ctr">
              <a:lnSpc>
                <a:spcPct val="100000"/>
              </a:lnSpc>
              <a:spcAft>
                <a:spcPts val="2400"/>
              </a:spcAft>
            </a:pPr>
            <a:r>
              <a:rPr lang="en-US" sz="2400" baseline="0" dirty="0"/>
              <a:t>Visit us on </a:t>
            </a:r>
            <a:r>
              <a:rPr lang="en-US" sz="3600" b="1" baseline="0" dirty="0"/>
              <a:t>saif.com</a:t>
            </a:r>
            <a:r>
              <a:rPr lang="en-US" sz="2400" kern="1200" dirty="0">
                <a:solidFill>
                  <a:schemeClr val="tx1"/>
                </a:solidFill>
                <a:effectLst/>
                <a:latin typeface="Verdana" panose="020B0604030504040204" pitchFamily="34" charset="0"/>
                <a:ea typeface="+mn-ea"/>
                <a:cs typeface="+mn-cs"/>
              </a:rPr>
              <a:t>.</a:t>
            </a:r>
            <a:endParaRPr lang="en-US" sz="2400" baseline="0" dirty="0"/>
          </a:p>
          <a:p>
            <a:pPr algn="ctr">
              <a:lnSpc>
                <a:spcPct val="100000"/>
              </a:lnSpc>
              <a:spcAft>
                <a:spcPts val="2400"/>
              </a:spcAft>
            </a:pPr>
            <a:r>
              <a:rPr lang="en-US" sz="2400" baseline="0" dirty="0"/>
              <a:t>Watch safety videos and more at</a:t>
            </a:r>
            <a:br>
              <a:rPr lang="en-US" sz="2400" baseline="0" dirty="0"/>
            </a:br>
            <a:r>
              <a:rPr lang="en-US" sz="3600" b="1" baseline="0" dirty="0"/>
              <a:t>saif.com/</a:t>
            </a:r>
            <a:r>
              <a:rPr lang="en-US" sz="3600" b="1" baseline="0" dirty="0" err="1"/>
              <a:t>youtube</a:t>
            </a:r>
            <a:r>
              <a:rPr lang="en-US" sz="2400" baseline="0" dirty="0"/>
              <a:t>.</a:t>
            </a:r>
          </a:p>
          <a:p>
            <a:pPr algn="ctr">
              <a:lnSpc>
                <a:spcPct val="100000"/>
              </a:lnSpc>
            </a:pPr>
            <a:r>
              <a:rPr lang="en-US" sz="2400" baseline="0" dirty="0"/>
              <a:t>Follow us on Facebook, Instagram, Twitter, and LinkedIn.</a:t>
            </a:r>
            <a:br>
              <a:rPr lang="en-US" sz="2400" baseline="0" dirty="0"/>
            </a:br>
            <a:endParaRPr lang="en-US" sz="2400" baseline="0" dirty="0"/>
          </a:p>
          <a:p>
            <a:r>
              <a:rPr lang="en-US" sz="2800" kern="1200" dirty="0">
                <a:solidFill>
                  <a:schemeClr val="tx1"/>
                </a:solidFill>
                <a:effectLst/>
                <a:latin typeface="Verdana" panose="020B0604030504040204" pitchFamily="34" charset="0"/>
                <a:ea typeface="+mn-ea"/>
                <a:cs typeface="+mn-cs"/>
              </a:rPr>
              <a:t> </a:t>
            </a:r>
          </a:p>
          <a:p>
            <a:pPr algn="ctr"/>
            <a:r>
              <a:rPr lang="en-US" sz="2400" kern="1200" dirty="0">
                <a:solidFill>
                  <a:schemeClr val="tx1"/>
                </a:solidFill>
                <a:effectLst/>
                <a:latin typeface="Verdana" panose="020B0604030504040204" pitchFamily="34" charset="0"/>
                <a:ea typeface="+mn-ea"/>
                <a:cs typeface="+mn-cs"/>
              </a:rPr>
              <a:t>Work safe. Be well. Sign</a:t>
            </a:r>
            <a:r>
              <a:rPr lang="en-US" sz="2400" kern="1200" baseline="0" dirty="0">
                <a:solidFill>
                  <a:schemeClr val="tx1"/>
                </a:solidFill>
                <a:effectLst/>
                <a:latin typeface="Verdana" panose="020B0604030504040204" pitchFamily="34" charset="0"/>
                <a:ea typeface="+mn-ea"/>
                <a:cs typeface="+mn-cs"/>
              </a:rPr>
              <a:t> up</a:t>
            </a:r>
            <a:r>
              <a:rPr lang="en-US" sz="2400" kern="1200" dirty="0">
                <a:solidFill>
                  <a:schemeClr val="tx1"/>
                </a:solidFill>
                <a:effectLst/>
                <a:latin typeface="Verdana" panose="020B0604030504040204" pitchFamily="34" charset="0"/>
                <a:ea typeface="+mn-ea"/>
                <a:cs typeface="+mn-cs"/>
              </a:rPr>
              <a:t> at </a:t>
            </a:r>
          </a:p>
          <a:p>
            <a:pPr algn="ctr"/>
            <a:r>
              <a:rPr lang="en-US" sz="3600" b="1" u="none" kern="1200" dirty="0">
                <a:solidFill>
                  <a:schemeClr val="tx1"/>
                </a:solidFill>
                <a:effectLst/>
                <a:latin typeface="Verdana" panose="020B0604030504040204" pitchFamily="34" charset="0"/>
                <a:ea typeface="+mn-ea"/>
                <a:cs typeface="+mn-cs"/>
              </a:rPr>
              <a:t>saif.com/</a:t>
            </a:r>
            <a:r>
              <a:rPr lang="en-US" sz="3600" b="1" u="none" kern="1200" dirty="0" err="1">
                <a:solidFill>
                  <a:schemeClr val="tx1"/>
                </a:solidFill>
                <a:effectLst/>
                <a:latin typeface="Verdana" panose="020B0604030504040204" pitchFamily="34" charset="0"/>
                <a:ea typeface="+mn-ea"/>
                <a:cs typeface="+mn-cs"/>
              </a:rPr>
              <a:t>emailtips</a:t>
            </a:r>
            <a:r>
              <a:rPr lang="en-US" sz="2800" kern="1200" dirty="0">
                <a:solidFill>
                  <a:schemeClr val="tx1"/>
                </a:solidFill>
                <a:effectLst/>
                <a:latin typeface="Verdana" panose="020B0604030504040204" pitchFamily="34" charset="0"/>
                <a:ea typeface="+mn-ea"/>
                <a:cs typeface="+mn-cs"/>
              </a:rPr>
              <a:t>.</a:t>
            </a:r>
          </a:p>
        </p:txBody>
      </p:sp>
      <p:pic>
        <p:nvPicPr>
          <p:cNvPr id="6" name="Picture 5">
            <a:extLst>
              <a:ext uri="{FF2B5EF4-FFF2-40B4-BE49-F238E27FC236}">
                <a16:creationId xmlns:a16="http://schemas.microsoft.com/office/drawing/2014/main" id="{01D96FD7-138D-4E19-BB66-6436B4BB0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0" y="4419600"/>
            <a:ext cx="2438400" cy="536244"/>
          </a:xfrm>
          <a:prstGeom prst="rect">
            <a:avLst/>
          </a:prstGeom>
        </p:spPr>
      </p:pic>
    </p:spTree>
    <p:custDataLst>
      <p:tags r:id="rId1"/>
    </p:custDataLst>
    <p:extLst>
      <p:ext uri="{BB962C8B-B14F-4D97-AF65-F5344CB8AC3E}">
        <p14:creationId xmlns:p14="http://schemas.microsoft.com/office/powerpoint/2010/main" val="2506432357"/>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nect with us">
    <p:spTree>
      <p:nvGrpSpPr>
        <p:cNvPr id="1" name=""/>
        <p:cNvGrpSpPr/>
        <p:nvPr/>
      </p:nvGrpSpPr>
      <p:grpSpPr>
        <a:xfrm>
          <a:off x="0" y="0"/>
          <a:ext cx="0" cy="0"/>
          <a:chOff x="0" y="0"/>
          <a:chExt cx="0" cy="0"/>
        </a:xfrm>
      </p:grpSpPr>
      <p:sp>
        <p:nvSpPr>
          <p:cNvPr id="4" name="TextBox 3"/>
          <p:cNvSpPr txBox="1"/>
          <p:nvPr userDrawn="1"/>
        </p:nvSpPr>
        <p:spPr>
          <a:xfrm>
            <a:off x="1295400" y="2883380"/>
            <a:ext cx="6858000" cy="3048655"/>
          </a:xfrm>
          <a:prstGeom prst="rect">
            <a:avLst/>
          </a:prstGeom>
          <a:noFill/>
        </p:spPr>
        <p:txBody>
          <a:bodyPr wrap="square" rtlCol="0">
            <a:spAutoFit/>
          </a:bodyPr>
          <a:lstStyle/>
          <a:p>
            <a:r>
              <a:rPr lang="en-US" sz="5400" b="1" dirty="0">
                <a:solidFill>
                  <a:schemeClr val="tx2"/>
                </a:solidFill>
              </a:rPr>
              <a:t>Connect</a:t>
            </a:r>
            <a:r>
              <a:rPr lang="en-US" sz="5400" b="1" baseline="0" dirty="0">
                <a:solidFill>
                  <a:schemeClr val="tx2"/>
                </a:solidFill>
              </a:rPr>
              <a:t> with us</a:t>
            </a:r>
          </a:p>
          <a:p>
            <a:pPr>
              <a:lnSpc>
                <a:spcPct val="200000"/>
              </a:lnSpc>
            </a:pPr>
            <a:r>
              <a:rPr lang="en-US" baseline="0" dirty="0"/>
              <a:t>Visit us on </a:t>
            </a:r>
            <a:r>
              <a:rPr lang="en-US" b="1" baseline="0" dirty="0"/>
              <a:t>saif.com</a:t>
            </a:r>
            <a:r>
              <a:rPr lang="en-US" baseline="0" dirty="0"/>
              <a:t>.</a:t>
            </a:r>
          </a:p>
          <a:p>
            <a:pPr>
              <a:lnSpc>
                <a:spcPct val="200000"/>
              </a:lnSpc>
            </a:pPr>
            <a:r>
              <a:rPr lang="en-US" baseline="0" dirty="0"/>
              <a:t>Watch safety videos and more at </a:t>
            </a:r>
            <a:r>
              <a:rPr lang="en-US" b="1" baseline="0" dirty="0"/>
              <a:t>saif.com/</a:t>
            </a:r>
            <a:r>
              <a:rPr lang="en-US" b="1" baseline="0" dirty="0" err="1"/>
              <a:t>youtube</a:t>
            </a:r>
            <a:r>
              <a:rPr lang="en-US" baseline="0" dirty="0"/>
              <a:t>.</a:t>
            </a:r>
          </a:p>
          <a:p>
            <a:pPr>
              <a:lnSpc>
                <a:spcPct val="200000"/>
              </a:lnSpc>
            </a:pPr>
            <a:r>
              <a:rPr lang="en-US" baseline="0" dirty="0"/>
              <a:t>Follow us on Facebook, Instagram, Twitter and LinkedIn.</a:t>
            </a:r>
          </a:p>
          <a:p>
            <a:pPr>
              <a:lnSpc>
                <a:spcPct val="200000"/>
              </a:lnSpc>
            </a:pPr>
            <a:r>
              <a:rPr lang="en-US" baseline="0" dirty="0"/>
              <a:t>Sign up for health and safety at </a:t>
            </a:r>
            <a:r>
              <a:rPr lang="en-US" b="1" baseline="0" dirty="0"/>
              <a:t>saif.com/</a:t>
            </a:r>
            <a:r>
              <a:rPr lang="en-US" b="1" baseline="0" dirty="0" err="1"/>
              <a:t>emailtips</a:t>
            </a:r>
            <a:r>
              <a:rPr lang="en-US" baseline="0" dirty="0"/>
              <a:t>.</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71600" y="1119050"/>
            <a:ext cx="6248400" cy="1041400"/>
          </a:xfrm>
          <a:prstGeom prst="rect">
            <a:avLst/>
          </a:prstGeom>
        </p:spPr>
      </p:pic>
    </p:spTree>
    <p:custDataLst>
      <p:tags r:id="rId1"/>
    </p:custDataLst>
    <p:extLst>
      <p:ext uri="{BB962C8B-B14F-4D97-AF65-F5344CB8AC3E}">
        <p14:creationId xmlns:p14="http://schemas.microsoft.com/office/powerpoint/2010/main" val="4239428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nect with us">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005CC2-C656-4DF9-8AB8-A36D6C381226}"/>
              </a:ext>
            </a:extLst>
          </p:cNvPr>
          <p:cNvSpPr txBox="1"/>
          <p:nvPr userDrawn="1"/>
        </p:nvSpPr>
        <p:spPr>
          <a:xfrm>
            <a:off x="0" y="609600"/>
            <a:ext cx="9144000" cy="5509200"/>
          </a:xfrm>
          <a:prstGeom prst="rect">
            <a:avLst/>
          </a:prstGeom>
          <a:noFill/>
        </p:spPr>
        <p:txBody>
          <a:bodyPr wrap="square" rtlCol="0">
            <a:spAutoFit/>
          </a:bodyPr>
          <a:lstStyle/>
          <a:p>
            <a:pPr algn="ctr">
              <a:spcAft>
                <a:spcPts val="2400"/>
              </a:spcAft>
            </a:pPr>
            <a:r>
              <a:rPr lang="en-US" sz="6000" b="1" dirty="0">
                <a:solidFill>
                  <a:srgbClr val="558712"/>
                </a:solidFill>
              </a:rPr>
              <a:t>Connect</a:t>
            </a:r>
            <a:r>
              <a:rPr lang="en-US" sz="6000" b="1" baseline="0" dirty="0">
                <a:solidFill>
                  <a:srgbClr val="558712"/>
                </a:solidFill>
              </a:rPr>
              <a:t> with us</a:t>
            </a:r>
          </a:p>
          <a:p>
            <a:pPr algn="ctr">
              <a:lnSpc>
                <a:spcPct val="100000"/>
              </a:lnSpc>
              <a:spcAft>
                <a:spcPts val="2400"/>
              </a:spcAft>
            </a:pPr>
            <a:r>
              <a:rPr lang="en-US" sz="2400" baseline="0" dirty="0"/>
              <a:t>Visit us on </a:t>
            </a:r>
            <a:r>
              <a:rPr lang="en-US" sz="3600" b="1" baseline="0" dirty="0"/>
              <a:t>saif.com</a:t>
            </a:r>
            <a:r>
              <a:rPr lang="en-US" sz="2400" kern="1200" dirty="0">
                <a:solidFill>
                  <a:schemeClr val="tx1"/>
                </a:solidFill>
                <a:effectLst/>
                <a:latin typeface="Verdana" panose="020B0604030504040204" pitchFamily="34" charset="0"/>
                <a:ea typeface="+mn-ea"/>
                <a:cs typeface="+mn-cs"/>
              </a:rPr>
              <a:t>.</a:t>
            </a:r>
            <a:endParaRPr lang="en-US" sz="2400" baseline="0" dirty="0"/>
          </a:p>
          <a:p>
            <a:pPr algn="ctr">
              <a:lnSpc>
                <a:spcPct val="100000"/>
              </a:lnSpc>
              <a:spcAft>
                <a:spcPts val="2400"/>
              </a:spcAft>
            </a:pPr>
            <a:r>
              <a:rPr lang="en-US" sz="2400" baseline="0" dirty="0"/>
              <a:t>Watch safety videos and more at</a:t>
            </a:r>
            <a:br>
              <a:rPr lang="en-US" sz="2400" baseline="0" dirty="0"/>
            </a:br>
            <a:r>
              <a:rPr lang="en-US" sz="3600" b="1" baseline="0" dirty="0"/>
              <a:t>saif.com/</a:t>
            </a:r>
            <a:r>
              <a:rPr lang="en-US" sz="3600" b="1" baseline="0" dirty="0" err="1"/>
              <a:t>youtube</a:t>
            </a:r>
            <a:r>
              <a:rPr lang="en-US" sz="2400" baseline="0" dirty="0"/>
              <a:t>.</a:t>
            </a:r>
          </a:p>
          <a:p>
            <a:pPr algn="ctr">
              <a:lnSpc>
                <a:spcPct val="100000"/>
              </a:lnSpc>
            </a:pPr>
            <a:r>
              <a:rPr lang="en-US" sz="2400" baseline="0" dirty="0"/>
              <a:t>Follow us on Facebook, Instagram, Twitter and LinkedIn.</a:t>
            </a:r>
            <a:br>
              <a:rPr lang="en-US" sz="2400" baseline="0" dirty="0"/>
            </a:br>
            <a:endParaRPr lang="en-US" sz="2400" baseline="0" dirty="0"/>
          </a:p>
          <a:p>
            <a:r>
              <a:rPr lang="en-US" sz="2800" kern="1200" dirty="0">
                <a:solidFill>
                  <a:schemeClr val="tx1"/>
                </a:solidFill>
                <a:effectLst/>
                <a:latin typeface="Verdana" panose="020B0604030504040204" pitchFamily="34" charset="0"/>
                <a:ea typeface="+mn-ea"/>
                <a:cs typeface="+mn-cs"/>
              </a:rPr>
              <a:t> </a:t>
            </a:r>
          </a:p>
          <a:p>
            <a:pPr algn="ctr"/>
            <a:r>
              <a:rPr lang="en-US" sz="2400" kern="1200" dirty="0">
                <a:solidFill>
                  <a:schemeClr val="tx1"/>
                </a:solidFill>
                <a:effectLst/>
                <a:latin typeface="Verdana" panose="020B0604030504040204" pitchFamily="34" charset="0"/>
                <a:ea typeface="+mn-ea"/>
                <a:cs typeface="+mn-cs"/>
              </a:rPr>
              <a:t>Work safe. Be well. Sign</a:t>
            </a:r>
            <a:r>
              <a:rPr lang="en-US" sz="2400" kern="1200" baseline="0" dirty="0">
                <a:solidFill>
                  <a:schemeClr val="tx1"/>
                </a:solidFill>
                <a:effectLst/>
                <a:latin typeface="Verdana" panose="020B0604030504040204" pitchFamily="34" charset="0"/>
                <a:ea typeface="+mn-ea"/>
                <a:cs typeface="+mn-cs"/>
              </a:rPr>
              <a:t> up</a:t>
            </a:r>
            <a:r>
              <a:rPr lang="en-US" sz="2400" kern="1200" dirty="0">
                <a:solidFill>
                  <a:schemeClr val="tx1"/>
                </a:solidFill>
                <a:effectLst/>
                <a:latin typeface="Verdana" panose="020B0604030504040204" pitchFamily="34" charset="0"/>
                <a:ea typeface="+mn-ea"/>
                <a:cs typeface="+mn-cs"/>
              </a:rPr>
              <a:t> at </a:t>
            </a:r>
          </a:p>
          <a:p>
            <a:pPr algn="ctr"/>
            <a:r>
              <a:rPr lang="en-US" sz="3600" b="1" u="none" kern="1200" dirty="0">
                <a:solidFill>
                  <a:schemeClr val="tx1"/>
                </a:solidFill>
                <a:effectLst/>
                <a:latin typeface="Verdana" panose="020B0604030504040204" pitchFamily="34" charset="0"/>
                <a:ea typeface="+mn-ea"/>
                <a:cs typeface="+mn-cs"/>
              </a:rPr>
              <a:t>saif.com/</a:t>
            </a:r>
            <a:r>
              <a:rPr lang="en-US" sz="3600" b="1" u="none" kern="1200" dirty="0" err="1">
                <a:solidFill>
                  <a:schemeClr val="tx1"/>
                </a:solidFill>
                <a:effectLst/>
                <a:latin typeface="Verdana" panose="020B0604030504040204" pitchFamily="34" charset="0"/>
                <a:ea typeface="+mn-ea"/>
                <a:cs typeface="+mn-cs"/>
              </a:rPr>
              <a:t>emailtips</a:t>
            </a:r>
            <a:r>
              <a:rPr lang="en-US" sz="2800" kern="1200" dirty="0">
                <a:solidFill>
                  <a:schemeClr val="tx1"/>
                </a:solidFill>
                <a:effectLst/>
                <a:latin typeface="Verdana" panose="020B0604030504040204" pitchFamily="34" charset="0"/>
                <a:ea typeface="+mn-ea"/>
                <a:cs typeface="+mn-cs"/>
              </a:rPr>
              <a:t>.</a:t>
            </a:r>
          </a:p>
        </p:txBody>
      </p:sp>
      <p:pic>
        <p:nvPicPr>
          <p:cNvPr id="6" name="Picture 5">
            <a:extLst>
              <a:ext uri="{FF2B5EF4-FFF2-40B4-BE49-F238E27FC236}">
                <a16:creationId xmlns:a16="http://schemas.microsoft.com/office/drawing/2014/main" id="{0E5ED3F4-6523-4545-9278-204C7BCC337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0" y="4419600"/>
            <a:ext cx="2438400" cy="536244"/>
          </a:xfrm>
          <a:prstGeom prst="rect">
            <a:avLst/>
          </a:prstGeom>
        </p:spPr>
      </p:pic>
    </p:spTree>
    <p:custDataLst>
      <p:tags r:id="rId1"/>
    </p:custDataLst>
    <p:extLst>
      <p:ext uri="{BB962C8B-B14F-4D97-AF65-F5344CB8AC3E}">
        <p14:creationId xmlns:p14="http://schemas.microsoft.com/office/powerpoint/2010/main" val="31227153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9437317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aus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476500"/>
            <a:ext cx="8229600" cy="1905000"/>
          </a:xfrm>
        </p:spPr>
        <p:txBody>
          <a:bodyPr/>
          <a:lstStyle>
            <a:lvl1pPr algn="ctr">
              <a:defRPr sz="2400" b="0" baseline="0"/>
            </a:lvl1pPr>
          </a:lstStyle>
          <a:p>
            <a:r>
              <a:rPr lang="en-US" dirty="0"/>
              <a:t>Pause. </a:t>
            </a:r>
            <a:br>
              <a:rPr lang="en-US" dirty="0"/>
            </a:br>
            <a:br>
              <a:rPr lang="en-US" dirty="0"/>
            </a:br>
            <a:br>
              <a:rPr lang="en-US" dirty="0"/>
            </a:br>
            <a:r>
              <a:rPr lang="en-US" dirty="0"/>
              <a:t>Use this slide to make the screen blank </a:t>
            </a:r>
            <a:br>
              <a:rPr lang="en-US" dirty="0"/>
            </a:br>
            <a:r>
              <a:rPr lang="en-US" dirty="0"/>
              <a:t>until you are ready to move on.</a:t>
            </a:r>
          </a:p>
        </p:txBody>
      </p:sp>
    </p:spTree>
    <p:custDataLst>
      <p:tags r:id="rId1"/>
    </p:custDataLst>
    <p:extLst>
      <p:ext uri="{BB962C8B-B14F-4D97-AF65-F5344CB8AC3E}">
        <p14:creationId xmlns:p14="http://schemas.microsoft.com/office/powerpoint/2010/main" val="2036697493"/>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ark green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9867268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ime green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36958332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ue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3622179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range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4175409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Yellow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tx1"/>
                </a:solidFill>
              </a:defRPr>
            </a:lvl1pPr>
          </a:lstStyle>
          <a:p>
            <a:r>
              <a:rPr lang="en-US" dirty="0"/>
              <a:t>Click to add text</a:t>
            </a:r>
          </a:p>
        </p:txBody>
      </p:sp>
    </p:spTree>
    <p:custDataLst>
      <p:tags r:id="rId1"/>
    </p:custDataLst>
    <p:extLst>
      <p:ext uri="{BB962C8B-B14F-4D97-AF65-F5344CB8AC3E}">
        <p14:creationId xmlns:p14="http://schemas.microsoft.com/office/powerpoint/2010/main" val="250173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Bar -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533400"/>
            <a:ext cx="8077200" cy="1143000"/>
          </a:xfrm>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685800" y="1951037"/>
            <a:ext cx="3886200" cy="4297363"/>
          </a:xfrm>
        </p:spPr>
        <p:txBody>
          <a:bodyPr/>
          <a:lstStyle>
            <a:lvl1pPr>
              <a:spcBef>
                <a:spcPts val="1200"/>
              </a:spcBef>
              <a:spcAft>
                <a:spcPts val="1200"/>
              </a:spcAft>
              <a:defRPr sz="2200"/>
            </a:lvl1pPr>
            <a:lvl2pPr>
              <a:spcBef>
                <a:spcPts val="1200"/>
              </a:spcBef>
              <a:spcAft>
                <a:spcPts val="1200"/>
              </a:spcAft>
              <a:defRPr sz="2000"/>
            </a:lvl2pPr>
            <a:lvl3pPr>
              <a:spcBef>
                <a:spcPts val="1200"/>
              </a:spcBef>
              <a:spcAft>
                <a:spcPts val="1200"/>
              </a:spcAft>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4724400" y="1951037"/>
            <a:ext cx="3810000" cy="4297363"/>
          </a:xfrm>
        </p:spPr>
        <p:txBody>
          <a:bodyPr/>
          <a:lstStyle>
            <a:lvl1pPr>
              <a:spcBef>
                <a:spcPts val="1200"/>
              </a:spcBef>
              <a:spcAft>
                <a:spcPts val="1200"/>
              </a:spcAft>
              <a:defRPr sz="2200"/>
            </a:lvl1pPr>
            <a:lvl2pPr>
              <a:spcBef>
                <a:spcPts val="1200"/>
              </a:spcBef>
              <a:spcAft>
                <a:spcPts val="1200"/>
              </a:spcAft>
              <a:defRPr sz="2000"/>
            </a:lvl2pPr>
            <a:lvl3pPr>
              <a:spcBef>
                <a:spcPts val="1200"/>
              </a:spcBef>
              <a:spcAft>
                <a:spcPts val="1200"/>
              </a:spcAft>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dirty="0"/>
              <a:t>©SAIF</a:t>
            </a:r>
          </a:p>
        </p:txBody>
      </p:sp>
      <p:sp>
        <p:nvSpPr>
          <p:cNvPr id="7" name="Slide Number Placeholder 6"/>
          <p:cNvSpPr>
            <a:spLocks noGrp="1"/>
          </p:cNvSpPr>
          <p:nvPr>
            <p:ph type="sldNum" sz="quarter" idx="12"/>
          </p:nvPr>
        </p:nvSpPr>
        <p:spPr/>
        <p:txBody>
          <a:bodyPr/>
          <a:lstStyle>
            <a:lvl1pPr>
              <a:defRPr/>
            </a:lvl1pPr>
          </a:lstStyle>
          <a:p>
            <a:fld id="{BF6B22E6-C607-4AD4-833A-7C4A8F3E503E}" type="slidenum">
              <a:rPr lang="en-US"/>
              <a:pPr/>
              <a:t>‹#›</a:t>
            </a:fld>
            <a:endParaRPr lang="en-US"/>
          </a:p>
        </p:txBody>
      </p:sp>
      <p:sp>
        <p:nvSpPr>
          <p:cNvPr id="8" name="Rectangle 7"/>
          <p:cNvSpPr/>
          <p:nvPr userDrawn="1"/>
        </p:nvSpPr>
        <p:spPr>
          <a:xfrm>
            <a:off x="0" y="5334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71591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urple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9352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27772950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nk centered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DE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47700" y="609600"/>
            <a:ext cx="7848600" cy="5638800"/>
          </a:xfrm>
        </p:spPr>
        <p:txBody>
          <a:bodyPr anchor="ctr"/>
          <a:lstStyle>
            <a:lvl1pPr algn="ctr">
              <a:defRPr sz="3200">
                <a:solidFill>
                  <a:schemeClr val="bg1"/>
                </a:solidFill>
              </a:defRPr>
            </a:lvl1pPr>
          </a:lstStyle>
          <a:p>
            <a:r>
              <a:rPr lang="en-US" dirty="0"/>
              <a:t>Click to add text</a:t>
            </a:r>
          </a:p>
        </p:txBody>
      </p:sp>
    </p:spTree>
    <p:custDataLst>
      <p:tags r:id="rId1"/>
    </p:custDataLst>
    <p:extLst>
      <p:ext uri="{BB962C8B-B14F-4D97-AF65-F5344CB8AC3E}">
        <p14:creationId xmlns:p14="http://schemas.microsoft.com/office/powerpoint/2010/main" val="26492634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1_10 minute countdown">
    <p:bg>
      <p:bgRef idx="1001">
        <a:schemeClr val="bg1"/>
      </p:bgRef>
    </p:bg>
    <p:spTree>
      <p:nvGrpSpPr>
        <p:cNvPr id="1" name=""/>
        <p:cNvGrpSpPr/>
        <p:nvPr/>
      </p:nvGrpSpPr>
      <p:grpSpPr>
        <a:xfrm>
          <a:off x="0" y="0"/>
          <a:ext cx="0" cy="0"/>
          <a:chOff x="0" y="0"/>
          <a:chExt cx="0" cy="0"/>
        </a:xfrm>
      </p:grpSpPr>
      <p:sp>
        <p:nvSpPr>
          <p:cNvPr id="12" name="TextBox 11"/>
          <p:cNvSpPr txBox="1"/>
          <p:nvPr userDrawn="1"/>
        </p:nvSpPr>
        <p:spPr>
          <a:xfrm>
            <a:off x="3314700" y="1188720"/>
            <a:ext cx="2514600" cy="2923877"/>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600" b="1" dirty="0">
                <a:solidFill>
                  <a:schemeClr val="accent5"/>
                </a:solidFill>
              </a:rPr>
              <a:t>0</a:t>
            </a:r>
          </a:p>
          <a:p>
            <a:endParaRPr lang="en-US" dirty="0"/>
          </a:p>
        </p:txBody>
      </p:sp>
      <p:sp>
        <p:nvSpPr>
          <p:cNvPr id="2" name="Rectangle 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accent5"/>
                </a:solidFill>
              </a:rPr>
              <a:t>1</a:t>
            </a:r>
          </a:p>
        </p:txBody>
      </p:sp>
      <p:sp>
        <p:nvSpPr>
          <p:cNvPr id="3" name="Rectangle 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accent5"/>
                </a:solidFill>
              </a:rPr>
              <a:t>2</a:t>
            </a:r>
          </a:p>
        </p:txBody>
      </p:sp>
      <p:sp>
        <p:nvSpPr>
          <p:cNvPr id="4" name="Rectangle 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accent5"/>
                </a:solidFill>
              </a:rPr>
              <a:t>3</a:t>
            </a:r>
          </a:p>
        </p:txBody>
      </p:sp>
      <p:sp>
        <p:nvSpPr>
          <p:cNvPr id="5" name="Rectangle 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a:t>
            </a:r>
          </a:p>
        </p:txBody>
      </p:sp>
      <p:sp>
        <p:nvSpPr>
          <p:cNvPr id="6" name="Rectangle 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a:t>
            </a:r>
          </a:p>
        </p:txBody>
      </p:sp>
      <p:sp>
        <p:nvSpPr>
          <p:cNvPr id="7" name="Rectangle 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6</a:t>
            </a:r>
          </a:p>
        </p:txBody>
      </p:sp>
      <p:sp>
        <p:nvSpPr>
          <p:cNvPr id="8" name="Rectangle 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7</a:t>
            </a:r>
          </a:p>
        </p:txBody>
      </p:sp>
      <p:sp>
        <p:nvSpPr>
          <p:cNvPr id="9" name="Rectangle 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8</a:t>
            </a:r>
          </a:p>
        </p:txBody>
      </p:sp>
      <p:sp>
        <p:nvSpPr>
          <p:cNvPr id="10" name="Rectangle 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9</a:t>
            </a:r>
          </a:p>
        </p:txBody>
      </p:sp>
      <p:sp>
        <p:nvSpPr>
          <p:cNvPr id="11" name="Rectangle 1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10</a:t>
            </a:r>
          </a:p>
        </p:txBody>
      </p:sp>
      <p:sp>
        <p:nvSpPr>
          <p:cNvPr id="13" name="TextBox 12"/>
          <p:cNvSpPr txBox="1"/>
          <p:nvPr userDrawn="1"/>
        </p:nvSpPr>
        <p:spPr>
          <a:xfrm>
            <a:off x="2895600" y="3682780"/>
            <a:ext cx="3352800" cy="646331"/>
          </a:xfrm>
          <a:prstGeom prst="rect">
            <a:avLst/>
          </a:prstGeom>
          <a:noFill/>
        </p:spPr>
        <p:txBody>
          <a:bodyPr wrap="square" rtlCol="0">
            <a:spAutoFit/>
          </a:bodyPr>
          <a:lstStyle/>
          <a:p>
            <a:pPr algn="ctr"/>
            <a:r>
              <a:rPr lang="en-US" sz="3600" dirty="0"/>
              <a:t>minutes</a:t>
            </a:r>
          </a:p>
        </p:txBody>
      </p:sp>
      <p:sp>
        <p:nvSpPr>
          <p:cNvPr id="14" name="Rectangle: Rounded Corners 13"/>
          <p:cNvSpPr/>
          <p:nvPr userDrawn="1"/>
        </p:nvSpPr>
        <p:spPr>
          <a:xfrm>
            <a:off x="3962400" y="4724400"/>
            <a:ext cx="12192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GO</a:t>
            </a:r>
          </a:p>
        </p:txBody>
      </p:sp>
    </p:spTree>
    <p:custDataLst>
      <p:tags r:id="rId1"/>
    </p:custDataLst>
    <p:extLst>
      <p:ext uri="{BB962C8B-B14F-4D97-AF65-F5344CB8AC3E}">
        <p14:creationId xmlns:p14="http://schemas.microsoft.com/office/powerpoint/2010/main" val="2435281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58999"/>
                                          </p:stCondLst>
                                        </p:cTn>
                                        <p:tgtEl>
                                          <p:spTgt spid="11"/>
                                        </p:tgtEl>
                                        <p:attrNameLst>
                                          <p:attrName>style.visibility</p:attrName>
                                        </p:attrNameLst>
                                      </p:cBhvr>
                                      <p:to>
                                        <p:strVal val="hidden"/>
                                      </p:to>
                                    </p:set>
                                  </p:childTnLst>
                                </p:cTn>
                              </p:par>
                            </p:childTnLst>
                          </p:cTn>
                        </p:par>
                        <p:par>
                          <p:cTn id="10" fill="hold">
                            <p:stCondLst>
                              <p:cond delay="59000"/>
                            </p:stCondLst>
                            <p:childTnLst>
                              <p:par>
                                <p:cTn id="11" presetID="1" presetClass="exit" presetSubtype="0" fill="hold" grpId="0" nodeType="afterEffect">
                                  <p:stCondLst>
                                    <p:cond delay="0"/>
                                  </p:stCondLst>
                                  <p:childTnLst>
                                    <p:set>
                                      <p:cBhvr>
                                        <p:cTn id="12" dur="1" fill="hold">
                                          <p:stCondLst>
                                            <p:cond delay="58999"/>
                                          </p:stCondLst>
                                        </p:cTn>
                                        <p:tgtEl>
                                          <p:spTgt spid="10"/>
                                        </p:tgtEl>
                                        <p:attrNameLst>
                                          <p:attrName>style.visibility</p:attrName>
                                        </p:attrNameLst>
                                      </p:cBhvr>
                                      <p:to>
                                        <p:strVal val="hidden"/>
                                      </p:to>
                                    </p:set>
                                  </p:childTnLst>
                                </p:cTn>
                              </p:par>
                            </p:childTnLst>
                          </p:cTn>
                        </p:par>
                        <p:par>
                          <p:cTn id="13" fill="hold">
                            <p:stCondLst>
                              <p:cond delay="118000"/>
                            </p:stCondLst>
                            <p:childTnLst>
                              <p:par>
                                <p:cTn id="14" presetID="1" presetClass="exit" presetSubtype="0" fill="hold" grpId="0" nodeType="afterEffect">
                                  <p:stCondLst>
                                    <p:cond delay="0"/>
                                  </p:stCondLst>
                                  <p:childTnLst>
                                    <p:set>
                                      <p:cBhvr>
                                        <p:cTn id="15" dur="1" fill="hold">
                                          <p:stCondLst>
                                            <p:cond delay="58999"/>
                                          </p:stCondLst>
                                        </p:cTn>
                                        <p:tgtEl>
                                          <p:spTgt spid="9"/>
                                        </p:tgtEl>
                                        <p:attrNameLst>
                                          <p:attrName>style.visibility</p:attrName>
                                        </p:attrNameLst>
                                      </p:cBhvr>
                                      <p:to>
                                        <p:strVal val="hidden"/>
                                      </p:to>
                                    </p:set>
                                  </p:childTnLst>
                                </p:cTn>
                              </p:par>
                            </p:childTnLst>
                          </p:cTn>
                        </p:par>
                        <p:par>
                          <p:cTn id="16" fill="hold">
                            <p:stCondLst>
                              <p:cond delay="177000"/>
                            </p:stCondLst>
                            <p:childTnLst>
                              <p:par>
                                <p:cTn id="17" presetID="1" presetClass="exit" presetSubtype="0" fill="hold" grpId="0" nodeType="afterEffect">
                                  <p:stCondLst>
                                    <p:cond delay="0"/>
                                  </p:stCondLst>
                                  <p:childTnLst>
                                    <p:set>
                                      <p:cBhvr>
                                        <p:cTn id="18" dur="1" fill="hold">
                                          <p:stCondLst>
                                            <p:cond delay="58999"/>
                                          </p:stCondLst>
                                        </p:cTn>
                                        <p:tgtEl>
                                          <p:spTgt spid="8"/>
                                        </p:tgtEl>
                                        <p:attrNameLst>
                                          <p:attrName>style.visibility</p:attrName>
                                        </p:attrNameLst>
                                      </p:cBhvr>
                                      <p:to>
                                        <p:strVal val="hidden"/>
                                      </p:to>
                                    </p:set>
                                  </p:childTnLst>
                                </p:cTn>
                              </p:par>
                            </p:childTnLst>
                          </p:cTn>
                        </p:par>
                        <p:par>
                          <p:cTn id="19" fill="hold">
                            <p:stCondLst>
                              <p:cond delay="236000"/>
                            </p:stCondLst>
                            <p:childTnLst>
                              <p:par>
                                <p:cTn id="20" presetID="1" presetClass="exit" presetSubtype="0" fill="hold" grpId="0" nodeType="afterEffect">
                                  <p:stCondLst>
                                    <p:cond delay="0"/>
                                  </p:stCondLst>
                                  <p:childTnLst>
                                    <p:set>
                                      <p:cBhvr>
                                        <p:cTn id="21" dur="1" fill="hold">
                                          <p:stCondLst>
                                            <p:cond delay="58999"/>
                                          </p:stCondLst>
                                        </p:cTn>
                                        <p:tgtEl>
                                          <p:spTgt spid="7"/>
                                        </p:tgtEl>
                                        <p:attrNameLst>
                                          <p:attrName>style.visibility</p:attrName>
                                        </p:attrNameLst>
                                      </p:cBhvr>
                                      <p:to>
                                        <p:strVal val="hidden"/>
                                      </p:to>
                                    </p:set>
                                  </p:childTnLst>
                                </p:cTn>
                              </p:par>
                            </p:childTnLst>
                          </p:cTn>
                        </p:par>
                        <p:par>
                          <p:cTn id="22" fill="hold">
                            <p:stCondLst>
                              <p:cond delay="295000"/>
                            </p:stCondLst>
                            <p:childTnLst>
                              <p:par>
                                <p:cTn id="23" presetID="1" presetClass="exit" presetSubtype="0" fill="hold" grpId="0" nodeType="afterEffect">
                                  <p:stCondLst>
                                    <p:cond delay="0"/>
                                  </p:stCondLst>
                                  <p:childTnLst>
                                    <p:set>
                                      <p:cBhvr>
                                        <p:cTn id="24" dur="1" fill="hold">
                                          <p:stCondLst>
                                            <p:cond delay="58999"/>
                                          </p:stCondLst>
                                        </p:cTn>
                                        <p:tgtEl>
                                          <p:spTgt spid="6"/>
                                        </p:tgtEl>
                                        <p:attrNameLst>
                                          <p:attrName>style.visibility</p:attrName>
                                        </p:attrNameLst>
                                      </p:cBhvr>
                                      <p:to>
                                        <p:strVal val="hidden"/>
                                      </p:to>
                                    </p:set>
                                  </p:childTnLst>
                                </p:cTn>
                              </p:par>
                            </p:childTnLst>
                          </p:cTn>
                        </p:par>
                        <p:par>
                          <p:cTn id="25" fill="hold">
                            <p:stCondLst>
                              <p:cond delay="354000"/>
                            </p:stCondLst>
                            <p:childTnLst>
                              <p:par>
                                <p:cTn id="26" presetID="1" presetClass="exit" presetSubtype="0" fill="hold" grpId="0" nodeType="afterEffect">
                                  <p:stCondLst>
                                    <p:cond delay="0"/>
                                  </p:stCondLst>
                                  <p:childTnLst>
                                    <p:set>
                                      <p:cBhvr>
                                        <p:cTn id="27" dur="1" fill="hold">
                                          <p:stCondLst>
                                            <p:cond delay="58999"/>
                                          </p:stCondLst>
                                        </p:cTn>
                                        <p:tgtEl>
                                          <p:spTgt spid="5"/>
                                        </p:tgtEl>
                                        <p:attrNameLst>
                                          <p:attrName>style.visibility</p:attrName>
                                        </p:attrNameLst>
                                      </p:cBhvr>
                                      <p:to>
                                        <p:strVal val="hidden"/>
                                      </p:to>
                                    </p:set>
                                  </p:childTnLst>
                                </p:cTn>
                              </p:par>
                            </p:childTnLst>
                          </p:cTn>
                        </p:par>
                        <p:par>
                          <p:cTn id="28" fill="hold">
                            <p:stCondLst>
                              <p:cond delay="413000"/>
                            </p:stCondLst>
                            <p:childTnLst>
                              <p:par>
                                <p:cTn id="29" presetID="1" presetClass="exit" presetSubtype="0" fill="hold" grpId="0" nodeType="afterEffect">
                                  <p:stCondLst>
                                    <p:cond delay="0"/>
                                  </p:stCondLst>
                                  <p:childTnLst>
                                    <p:set>
                                      <p:cBhvr>
                                        <p:cTn id="30" dur="1" fill="hold">
                                          <p:stCondLst>
                                            <p:cond delay="58999"/>
                                          </p:stCondLst>
                                        </p:cTn>
                                        <p:tgtEl>
                                          <p:spTgt spid="4"/>
                                        </p:tgtEl>
                                        <p:attrNameLst>
                                          <p:attrName>style.visibility</p:attrName>
                                        </p:attrNameLst>
                                      </p:cBhvr>
                                      <p:to>
                                        <p:strVal val="hidden"/>
                                      </p:to>
                                    </p:set>
                                  </p:childTnLst>
                                </p:cTn>
                              </p:par>
                            </p:childTnLst>
                          </p:cTn>
                        </p:par>
                        <p:par>
                          <p:cTn id="31" fill="hold">
                            <p:stCondLst>
                              <p:cond delay="472000"/>
                            </p:stCondLst>
                            <p:childTnLst>
                              <p:par>
                                <p:cTn id="32" presetID="1" presetClass="exit" presetSubtype="0" fill="hold" grpId="0" nodeType="afterEffect">
                                  <p:stCondLst>
                                    <p:cond delay="0"/>
                                  </p:stCondLst>
                                  <p:childTnLst>
                                    <p:set>
                                      <p:cBhvr>
                                        <p:cTn id="33" dur="1" fill="hold">
                                          <p:stCondLst>
                                            <p:cond delay="58999"/>
                                          </p:stCondLst>
                                        </p:cTn>
                                        <p:tgtEl>
                                          <p:spTgt spid="3"/>
                                        </p:tgtEl>
                                        <p:attrNameLst>
                                          <p:attrName>style.visibility</p:attrName>
                                        </p:attrNameLst>
                                      </p:cBhvr>
                                      <p:to>
                                        <p:strVal val="hidden"/>
                                      </p:to>
                                    </p:set>
                                  </p:childTnLst>
                                </p:cTn>
                              </p:par>
                            </p:childTnLst>
                          </p:cTn>
                        </p:par>
                        <p:par>
                          <p:cTn id="34" fill="hold">
                            <p:stCondLst>
                              <p:cond delay="531000"/>
                            </p:stCondLst>
                            <p:childTnLst>
                              <p:par>
                                <p:cTn id="35" presetID="1" presetClass="exit" presetSubtype="0" fill="hold" grpId="0" nodeType="afterEffect">
                                  <p:stCondLst>
                                    <p:cond delay="0"/>
                                  </p:stCondLst>
                                  <p:childTnLst>
                                    <p:set>
                                      <p:cBhvr>
                                        <p:cTn id="36" dur="1" fill="hold">
                                          <p:stCondLst>
                                            <p:cond delay="58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4" grpId="0" animBg="1"/>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5 minute countdown">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3314700" y="1190923"/>
            <a:ext cx="2514600" cy="2923877"/>
          </a:xfrm>
          <a:prstGeom prst="rect">
            <a:avLst/>
          </a:prstGeom>
          <a:solidFill>
            <a:schemeClr val="bg1"/>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600" b="1" dirty="0"/>
              <a:t>0</a:t>
            </a:r>
          </a:p>
          <a:p>
            <a:endParaRPr lang="en-US" dirty="0"/>
          </a:p>
        </p:txBody>
      </p:sp>
      <p:sp>
        <p:nvSpPr>
          <p:cNvPr id="4" name="Rectangle 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a:t>
            </a:r>
          </a:p>
        </p:txBody>
      </p:sp>
      <p:sp>
        <p:nvSpPr>
          <p:cNvPr id="5" name="Rectangle 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a:t>
            </a:r>
          </a:p>
        </p:txBody>
      </p:sp>
      <p:sp>
        <p:nvSpPr>
          <p:cNvPr id="6" name="Rectangle 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a:t>
            </a:r>
          </a:p>
        </p:txBody>
      </p:sp>
      <p:sp>
        <p:nvSpPr>
          <p:cNvPr id="7" name="Rectangle 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a:t>
            </a:r>
          </a:p>
        </p:txBody>
      </p:sp>
      <p:sp>
        <p:nvSpPr>
          <p:cNvPr id="8" name="Rectangle 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a:t>
            </a:r>
          </a:p>
        </p:txBody>
      </p:sp>
      <p:sp>
        <p:nvSpPr>
          <p:cNvPr id="14" name="TextBox 13"/>
          <p:cNvSpPr txBox="1"/>
          <p:nvPr userDrawn="1"/>
        </p:nvSpPr>
        <p:spPr>
          <a:xfrm>
            <a:off x="2898648" y="3685032"/>
            <a:ext cx="3352800" cy="646331"/>
          </a:xfrm>
          <a:prstGeom prst="rect">
            <a:avLst/>
          </a:prstGeom>
          <a:noFill/>
        </p:spPr>
        <p:txBody>
          <a:bodyPr wrap="square" rtlCol="0">
            <a:spAutoFit/>
          </a:bodyPr>
          <a:lstStyle/>
          <a:p>
            <a:pPr algn="ctr"/>
            <a:r>
              <a:rPr lang="en-US" sz="3600" dirty="0"/>
              <a:t>minutes</a:t>
            </a:r>
          </a:p>
        </p:txBody>
      </p:sp>
      <p:sp>
        <p:nvSpPr>
          <p:cNvPr id="15" name="Rectangle: Rounded Corners 14"/>
          <p:cNvSpPr/>
          <p:nvPr userDrawn="1"/>
        </p:nvSpPr>
        <p:spPr>
          <a:xfrm>
            <a:off x="3962400" y="4727448"/>
            <a:ext cx="12192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GO</a:t>
            </a:r>
          </a:p>
        </p:txBody>
      </p:sp>
    </p:spTree>
    <p:custDataLst>
      <p:tags r:id="rId1"/>
    </p:custDataLst>
    <p:extLst>
      <p:ext uri="{BB962C8B-B14F-4D97-AF65-F5344CB8AC3E}">
        <p14:creationId xmlns:p14="http://schemas.microsoft.com/office/powerpoint/2010/main" val="1201532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58999"/>
                                          </p:stCondLst>
                                        </p:cTn>
                                        <p:tgtEl>
                                          <p:spTgt spid="8"/>
                                        </p:tgtEl>
                                        <p:attrNameLst>
                                          <p:attrName>style.visibility</p:attrName>
                                        </p:attrNameLst>
                                      </p:cBhvr>
                                      <p:to>
                                        <p:strVal val="hidden"/>
                                      </p:to>
                                    </p:set>
                                  </p:childTnLst>
                                </p:cTn>
                              </p:par>
                            </p:childTnLst>
                          </p:cTn>
                        </p:par>
                        <p:par>
                          <p:cTn id="10" fill="hold">
                            <p:stCondLst>
                              <p:cond delay="59000"/>
                            </p:stCondLst>
                            <p:childTnLst>
                              <p:par>
                                <p:cTn id="11" presetID="1" presetClass="exit" presetSubtype="0" fill="hold" grpId="0" nodeType="afterEffect">
                                  <p:stCondLst>
                                    <p:cond delay="0"/>
                                  </p:stCondLst>
                                  <p:childTnLst>
                                    <p:set>
                                      <p:cBhvr>
                                        <p:cTn id="12" dur="1" fill="hold">
                                          <p:stCondLst>
                                            <p:cond delay="58999"/>
                                          </p:stCondLst>
                                        </p:cTn>
                                        <p:tgtEl>
                                          <p:spTgt spid="7"/>
                                        </p:tgtEl>
                                        <p:attrNameLst>
                                          <p:attrName>style.visibility</p:attrName>
                                        </p:attrNameLst>
                                      </p:cBhvr>
                                      <p:to>
                                        <p:strVal val="hidden"/>
                                      </p:to>
                                    </p:set>
                                  </p:childTnLst>
                                </p:cTn>
                              </p:par>
                            </p:childTnLst>
                          </p:cTn>
                        </p:par>
                        <p:par>
                          <p:cTn id="13" fill="hold">
                            <p:stCondLst>
                              <p:cond delay="118000"/>
                            </p:stCondLst>
                            <p:childTnLst>
                              <p:par>
                                <p:cTn id="14" presetID="1" presetClass="exit" presetSubtype="0" fill="hold" grpId="0" nodeType="afterEffect">
                                  <p:stCondLst>
                                    <p:cond delay="0"/>
                                  </p:stCondLst>
                                  <p:childTnLst>
                                    <p:set>
                                      <p:cBhvr>
                                        <p:cTn id="15" dur="1" fill="hold">
                                          <p:stCondLst>
                                            <p:cond delay="58999"/>
                                          </p:stCondLst>
                                        </p:cTn>
                                        <p:tgtEl>
                                          <p:spTgt spid="6"/>
                                        </p:tgtEl>
                                        <p:attrNameLst>
                                          <p:attrName>style.visibility</p:attrName>
                                        </p:attrNameLst>
                                      </p:cBhvr>
                                      <p:to>
                                        <p:strVal val="hidden"/>
                                      </p:to>
                                    </p:set>
                                  </p:childTnLst>
                                </p:cTn>
                              </p:par>
                            </p:childTnLst>
                          </p:cTn>
                        </p:par>
                        <p:par>
                          <p:cTn id="16" fill="hold">
                            <p:stCondLst>
                              <p:cond delay="177000"/>
                            </p:stCondLst>
                            <p:childTnLst>
                              <p:par>
                                <p:cTn id="17" presetID="1" presetClass="exit" presetSubtype="0" fill="hold" grpId="0" nodeType="afterEffect">
                                  <p:stCondLst>
                                    <p:cond delay="0"/>
                                  </p:stCondLst>
                                  <p:childTnLst>
                                    <p:set>
                                      <p:cBhvr>
                                        <p:cTn id="18" dur="1" fill="hold">
                                          <p:stCondLst>
                                            <p:cond delay="58999"/>
                                          </p:stCondLst>
                                        </p:cTn>
                                        <p:tgtEl>
                                          <p:spTgt spid="5"/>
                                        </p:tgtEl>
                                        <p:attrNameLst>
                                          <p:attrName>style.visibility</p:attrName>
                                        </p:attrNameLst>
                                      </p:cBhvr>
                                      <p:to>
                                        <p:strVal val="hidden"/>
                                      </p:to>
                                    </p:set>
                                  </p:childTnLst>
                                </p:cTn>
                              </p:par>
                            </p:childTnLst>
                          </p:cTn>
                        </p:par>
                        <p:par>
                          <p:cTn id="19" fill="hold">
                            <p:stCondLst>
                              <p:cond delay="236000"/>
                            </p:stCondLst>
                            <p:childTnLst>
                              <p:par>
                                <p:cTn id="20" presetID="1" presetClass="exit" presetSubtype="0" fill="hold" grpId="0" nodeType="afterEffect">
                                  <p:stCondLst>
                                    <p:cond delay="0"/>
                                  </p:stCondLst>
                                  <p:childTnLst>
                                    <p:set>
                                      <p:cBhvr>
                                        <p:cTn id="21" dur="1" fill="hold">
                                          <p:stCondLst>
                                            <p:cond delay="58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5" grpId="0" animBg="1"/>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60 second countdown">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3319272" y="1188720"/>
            <a:ext cx="2514600" cy="2926080"/>
          </a:xfrm>
          <a:prstGeom prst="rect">
            <a:avLst/>
          </a:prstGeom>
          <a:solidFill>
            <a:schemeClr val="bg1"/>
          </a:solidFill>
        </p:spPr>
        <p:txBody>
          <a:bodyPr wrap="square" rtlCol="0">
            <a:spAutoFit/>
          </a:bodyPr>
          <a:lstStyle/>
          <a:p>
            <a:pPr algn="ctr"/>
            <a:r>
              <a:rPr lang="en-US" sz="16600" b="1" dirty="0"/>
              <a:t>0</a:t>
            </a:r>
          </a:p>
        </p:txBody>
      </p:sp>
      <p:sp>
        <p:nvSpPr>
          <p:cNvPr id="4" name="Rectangle 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a:t>
            </a:r>
          </a:p>
        </p:txBody>
      </p:sp>
      <p:sp>
        <p:nvSpPr>
          <p:cNvPr id="5" name="Rectangle 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a:t>
            </a:r>
          </a:p>
        </p:txBody>
      </p:sp>
      <p:sp>
        <p:nvSpPr>
          <p:cNvPr id="6" name="Rectangle 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a:t>
            </a:r>
          </a:p>
        </p:txBody>
      </p:sp>
      <p:sp>
        <p:nvSpPr>
          <p:cNvPr id="7" name="Rectangle 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a:t>
            </a:r>
          </a:p>
        </p:txBody>
      </p:sp>
      <p:sp>
        <p:nvSpPr>
          <p:cNvPr id="8" name="Rectangle 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a:t>
            </a:r>
          </a:p>
        </p:txBody>
      </p:sp>
      <p:sp>
        <p:nvSpPr>
          <p:cNvPr id="9" name="Rectangle 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6</a:t>
            </a:r>
          </a:p>
        </p:txBody>
      </p:sp>
      <p:sp>
        <p:nvSpPr>
          <p:cNvPr id="10" name="Rectangle 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7</a:t>
            </a:r>
          </a:p>
        </p:txBody>
      </p:sp>
      <p:sp>
        <p:nvSpPr>
          <p:cNvPr id="11" name="Rectangle 1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8</a:t>
            </a:r>
          </a:p>
        </p:txBody>
      </p:sp>
      <p:sp>
        <p:nvSpPr>
          <p:cNvPr id="12" name="Rectangle 1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9</a:t>
            </a:r>
          </a:p>
        </p:txBody>
      </p:sp>
      <p:sp>
        <p:nvSpPr>
          <p:cNvPr id="13" name="Rectangle 1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10</a:t>
            </a:r>
          </a:p>
        </p:txBody>
      </p:sp>
      <p:sp>
        <p:nvSpPr>
          <p:cNvPr id="14" name="Rectangle 1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11</a:t>
            </a:r>
          </a:p>
        </p:txBody>
      </p:sp>
      <p:sp>
        <p:nvSpPr>
          <p:cNvPr id="15" name="Rectangle 1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12</a:t>
            </a:r>
          </a:p>
        </p:txBody>
      </p:sp>
      <p:sp>
        <p:nvSpPr>
          <p:cNvPr id="16" name="Rectangle 1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13</a:t>
            </a:r>
          </a:p>
        </p:txBody>
      </p:sp>
      <p:sp>
        <p:nvSpPr>
          <p:cNvPr id="17" name="Rectangle 1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14</a:t>
            </a:r>
          </a:p>
        </p:txBody>
      </p:sp>
      <p:sp>
        <p:nvSpPr>
          <p:cNvPr id="18" name="Rectangle 1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15</a:t>
            </a:r>
          </a:p>
        </p:txBody>
      </p:sp>
      <p:sp>
        <p:nvSpPr>
          <p:cNvPr id="19" name="Rectangle 1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16</a:t>
            </a:r>
          </a:p>
        </p:txBody>
      </p:sp>
      <p:sp>
        <p:nvSpPr>
          <p:cNvPr id="20" name="Rectangle 1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17</a:t>
            </a:r>
          </a:p>
        </p:txBody>
      </p:sp>
      <p:sp>
        <p:nvSpPr>
          <p:cNvPr id="21" name="Rectangle 2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18</a:t>
            </a:r>
          </a:p>
        </p:txBody>
      </p:sp>
      <p:sp>
        <p:nvSpPr>
          <p:cNvPr id="22" name="Rectangle 2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19</a:t>
            </a:r>
          </a:p>
        </p:txBody>
      </p:sp>
      <p:sp>
        <p:nvSpPr>
          <p:cNvPr id="23" name="Rectangle 2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20</a:t>
            </a:r>
          </a:p>
        </p:txBody>
      </p:sp>
      <p:sp>
        <p:nvSpPr>
          <p:cNvPr id="24" name="Rectangle 2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21</a:t>
            </a:r>
          </a:p>
        </p:txBody>
      </p:sp>
      <p:sp>
        <p:nvSpPr>
          <p:cNvPr id="25" name="Rectangle 2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22</a:t>
            </a:r>
          </a:p>
        </p:txBody>
      </p:sp>
      <p:sp>
        <p:nvSpPr>
          <p:cNvPr id="26" name="Rectangle 2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23</a:t>
            </a:r>
          </a:p>
        </p:txBody>
      </p:sp>
      <p:sp>
        <p:nvSpPr>
          <p:cNvPr id="27" name="Rectangle 2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24</a:t>
            </a:r>
          </a:p>
        </p:txBody>
      </p:sp>
      <p:sp>
        <p:nvSpPr>
          <p:cNvPr id="28" name="Rectangle 2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25</a:t>
            </a:r>
          </a:p>
        </p:txBody>
      </p:sp>
      <p:sp>
        <p:nvSpPr>
          <p:cNvPr id="29" name="Rectangle 2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26</a:t>
            </a:r>
          </a:p>
        </p:txBody>
      </p:sp>
      <p:sp>
        <p:nvSpPr>
          <p:cNvPr id="30" name="Rectangle 2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27</a:t>
            </a:r>
          </a:p>
        </p:txBody>
      </p:sp>
      <p:sp>
        <p:nvSpPr>
          <p:cNvPr id="31" name="Rectangle 3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28</a:t>
            </a:r>
          </a:p>
        </p:txBody>
      </p:sp>
      <p:sp>
        <p:nvSpPr>
          <p:cNvPr id="32" name="Rectangle 3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29</a:t>
            </a:r>
          </a:p>
        </p:txBody>
      </p:sp>
      <p:sp>
        <p:nvSpPr>
          <p:cNvPr id="33" name="Rectangle 3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30</a:t>
            </a:r>
          </a:p>
        </p:txBody>
      </p:sp>
      <p:sp>
        <p:nvSpPr>
          <p:cNvPr id="36" name="Rectangle 3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31</a:t>
            </a:r>
          </a:p>
        </p:txBody>
      </p:sp>
      <p:sp>
        <p:nvSpPr>
          <p:cNvPr id="37" name="Rectangle 3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32</a:t>
            </a:r>
          </a:p>
        </p:txBody>
      </p:sp>
      <p:sp>
        <p:nvSpPr>
          <p:cNvPr id="38" name="Rectangle 3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33</a:t>
            </a:r>
          </a:p>
        </p:txBody>
      </p:sp>
      <p:sp>
        <p:nvSpPr>
          <p:cNvPr id="39" name="Rectangle 3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34</a:t>
            </a:r>
          </a:p>
        </p:txBody>
      </p:sp>
      <p:sp>
        <p:nvSpPr>
          <p:cNvPr id="40" name="Rectangle 3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35</a:t>
            </a:r>
          </a:p>
        </p:txBody>
      </p:sp>
      <p:sp>
        <p:nvSpPr>
          <p:cNvPr id="41" name="Rectangle 4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36</a:t>
            </a:r>
          </a:p>
        </p:txBody>
      </p:sp>
      <p:sp>
        <p:nvSpPr>
          <p:cNvPr id="42" name="Rectangle 4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37</a:t>
            </a:r>
          </a:p>
        </p:txBody>
      </p:sp>
      <p:sp>
        <p:nvSpPr>
          <p:cNvPr id="43" name="Rectangle 4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38</a:t>
            </a:r>
          </a:p>
        </p:txBody>
      </p:sp>
      <p:sp>
        <p:nvSpPr>
          <p:cNvPr id="44" name="Rectangle 4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39</a:t>
            </a:r>
          </a:p>
        </p:txBody>
      </p:sp>
      <p:sp>
        <p:nvSpPr>
          <p:cNvPr id="45" name="Rectangle 4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40</a:t>
            </a:r>
          </a:p>
        </p:txBody>
      </p:sp>
      <p:sp>
        <p:nvSpPr>
          <p:cNvPr id="46" name="Rectangle 4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41</a:t>
            </a:r>
          </a:p>
        </p:txBody>
      </p:sp>
      <p:sp>
        <p:nvSpPr>
          <p:cNvPr id="47" name="Rectangle 4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42</a:t>
            </a:r>
          </a:p>
        </p:txBody>
      </p:sp>
      <p:sp>
        <p:nvSpPr>
          <p:cNvPr id="48" name="Rectangle 4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43</a:t>
            </a:r>
          </a:p>
        </p:txBody>
      </p:sp>
      <p:sp>
        <p:nvSpPr>
          <p:cNvPr id="49" name="Rectangle 4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44</a:t>
            </a:r>
          </a:p>
        </p:txBody>
      </p:sp>
      <p:sp>
        <p:nvSpPr>
          <p:cNvPr id="50" name="Rectangle 4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45</a:t>
            </a:r>
          </a:p>
        </p:txBody>
      </p:sp>
      <p:sp>
        <p:nvSpPr>
          <p:cNvPr id="51" name="Rectangle 5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46</a:t>
            </a:r>
          </a:p>
        </p:txBody>
      </p:sp>
      <p:sp>
        <p:nvSpPr>
          <p:cNvPr id="52" name="Rectangle 5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47</a:t>
            </a:r>
          </a:p>
        </p:txBody>
      </p:sp>
      <p:sp>
        <p:nvSpPr>
          <p:cNvPr id="53" name="Rectangle 5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48</a:t>
            </a:r>
          </a:p>
        </p:txBody>
      </p:sp>
      <p:sp>
        <p:nvSpPr>
          <p:cNvPr id="54" name="Rectangle 5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49</a:t>
            </a:r>
          </a:p>
        </p:txBody>
      </p:sp>
      <p:sp>
        <p:nvSpPr>
          <p:cNvPr id="55" name="Rectangle 5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50</a:t>
            </a:r>
          </a:p>
        </p:txBody>
      </p:sp>
      <p:sp>
        <p:nvSpPr>
          <p:cNvPr id="56" name="Rectangle 5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51</a:t>
            </a:r>
          </a:p>
        </p:txBody>
      </p:sp>
      <p:sp>
        <p:nvSpPr>
          <p:cNvPr id="57" name="Rectangle 5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52</a:t>
            </a:r>
          </a:p>
        </p:txBody>
      </p:sp>
      <p:sp>
        <p:nvSpPr>
          <p:cNvPr id="58" name="Rectangle 5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53</a:t>
            </a:r>
          </a:p>
        </p:txBody>
      </p:sp>
      <p:sp>
        <p:nvSpPr>
          <p:cNvPr id="59" name="Rectangle 5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54</a:t>
            </a:r>
          </a:p>
        </p:txBody>
      </p:sp>
      <p:sp>
        <p:nvSpPr>
          <p:cNvPr id="60" name="Rectangle 5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55</a:t>
            </a:r>
          </a:p>
        </p:txBody>
      </p:sp>
      <p:sp>
        <p:nvSpPr>
          <p:cNvPr id="61" name="Rectangle 6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56</a:t>
            </a:r>
          </a:p>
        </p:txBody>
      </p:sp>
      <p:sp>
        <p:nvSpPr>
          <p:cNvPr id="62" name="Rectangle 6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57</a:t>
            </a:r>
          </a:p>
        </p:txBody>
      </p:sp>
      <p:sp>
        <p:nvSpPr>
          <p:cNvPr id="63" name="Rectangle 6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58</a:t>
            </a:r>
          </a:p>
        </p:txBody>
      </p:sp>
      <p:sp>
        <p:nvSpPr>
          <p:cNvPr id="64" name="Rectangle 6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59</a:t>
            </a:r>
          </a:p>
        </p:txBody>
      </p:sp>
      <p:sp>
        <p:nvSpPr>
          <p:cNvPr id="65" name="Rectangle 6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60</a:t>
            </a:r>
          </a:p>
        </p:txBody>
      </p:sp>
      <p:sp>
        <p:nvSpPr>
          <p:cNvPr id="34" name="TextBox 33"/>
          <p:cNvSpPr txBox="1"/>
          <p:nvPr userDrawn="1"/>
        </p:nvSpPr>
        <p:spPr>
          <a:xfrm>
            <a:off x="2898648" y="3685032"/>
            <a:ext cx="3352800" cy="646331"/>
          </a:xfrm>
          <a:prstGeom prst="rect">
            <a:avLst/>
          </a:prstGeom>
          <a:noFill/>
        </p:spPr>
        <p:txBody>
          <a:bodyPr wrap="square" rtlCol="0">
            <a:spAutoFit/>
          </a:bodyPr>
          <a:lstStyle/>
          <a:p>
            <a:pPr algn="ctr"/>
            <a:r>
              <a:rPr lang="en-US" sz="3600" dirty="0">
                <a:solidFill>
                  <a:schemeClr val="tx1"/>
                </a:solidFill>
              </a:rPr>
              <a:t>seconds</a:t>
            </a:r>
          </a:p>
        </p:txBody>
      </p:sp>
      <p:sp>
        <p:nvSpPr>
          <p:cNvPr id="35" name="Rectangle: Rounded Corners 34"/>
          <p:cNvSpPr/>
          <p:nvPr userDrawn="1"/>
        </p:nvSpPr>
        <p:spPr>
          <a:xfrm>
            <a:off x="3962400" y="4727448"/>
            <a:ext cx="12192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GO</a:t>
            </a:r>
          </a:p>
        </p:txBody>
      </p:sp>
    </p:spTree>
    <p:custDataLst>
      <p:tags r:id="rId1"/>
    </p:custDataLst>
    <p:extLst>
      <p:ext uri="{BB962C8B-B14F-4D97-AF65-F5344CB8AC3E}">
        <p14:creationId xmlns:p14="http://schemas.microsoft.com/office/powerpoint/2010/main" val="14047989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999"/>
                                          </p:stCondLst>
                                        </p:cTn>
                                        <p:tgtEl>
                                          <p:spTgt spid="65"/>
                                        </p:tgtEl>
                                        <p:attrNameLst>
                                          <p:attrName>style.visibility</p:attrName>
                                        </p:attrNameLst>
                                      </p:cBhvr>
                                      <p:to>
                                        <p:strVal val="hidden"/>
                                      </p:to>
                                    </p:set>
                                  </p:childTnLst>
                                </p:cTn>
                              </p:par>
                            </p:childTnLst>
                          </p:cTn>
                        </p:par>
                        <p:par>
                          <p:cTn id="10" fill="hold">
                            <p:stCondLst>
                              <p:cond delay="1000"/>
                            </p:stCondLst>
                            <p:childTnLst>
                              <p:par>
                                <p:cTn id="11" presetID="1" presetClass="exit" presetSubtype="0" fill="hold" grpId="0" nodeType="afterEffect">
                                  <p:stCondLst>
                                    <p:cond delay="0"/>
                                  </p:stCondLst>
                                  <p:childTnLst>
                                    <p:set>
                                      <p:cBhvr>
                                        <p:cTn id="12" dur="1" fill="hold">
                                          <p:stCondLst>
                                            <p:cond delay="999"/>
                                          </p:stCondLst>
                                        </p:cTn>
                                        <p:tgtEl>
                                          <p:spTgt spid="64"/>
                                        </p:tgtEl>
                                        <p:attrNameLst>
                                          <p:attrName>style.visibility</p:attrName>
                                        </p:attrNameLst>
                                      </p:cBhvr>
                                      <p:to>
                                        <p:strVal val="hidden"/>
                                      </p:to>
                                    </p:set>
                                  </p:childTnLst>
                                </p:cTn>
                              </p:par>
                            </p:childTnLst>
                          </p:cTn>
                        </p:par>
                        <p:par>
                          <p:cTn id="13" fill="hold">
                            <p:stCondLst>
                              <p:cond delay="2000"/>
                            </p:stCondLst>
                            <p:childTnLst>
                              <p:par>
                                <p:cTn id="14" presetID="1" presetClass="exit" presetSubtype="0" fill="hold" grpId="0" nodeType="afterEffect">
                                  <p:stCondLst>
                                    <p:cond delay="0"/>
                                  </p:stCondLst>
                                  <p:childTnLst>
                                    <p:set>
                                      <p:cBhvr>
                                        <p:cTn id="15" dur="1" fill="hold">
                                          <p:stCondLst>
                                            <p:cond delay="999"/>
                                          </p:stCondLst>
                                        </p:cTn>
                                        <p:tgtEl>
                                          <p:spTgt spid="63"/>
                                        </p:tgtEl>
                                        <p:attrNameLst>
                                          <p:attrName>style.visibility</p:attrName>
                                        </p:attrNameLst>
                                      </p:cBhvr>
                                      <p:to>
                                        <p:strVal val="hidden"/>
                                      </p:to>
                                    </p:set>
                                  </p:childTnLst>
                                </p:cTn>
                              </p:par>
                            </p:childTnLst>
                          </p:cTn>
                        </p:par>
                        <p:par>
                          <p:cTn id="16" fill="hold">
                            <p:stCondLst>
                              <p:cond delay="3000"/>
                            </p:stCondLst>
                            <p:childTnLst>
                              <p:par>
                                <p:cTn id="17" presetID="1" presetClass="exit" presetSubtype="0" fill="hold" grpId="0" nodeType="afterEffect">
                                  <p:stCondLst>
                                    <p:cond delay="0"/>
                                  </p:stCondLst>
                                  <p:childTnLst>
                                    <p:set>
                                      <p:cBhvr>
                                        <p:cTn id="18" dur="1" fill="hold">
                                          <p:stCondLst>
                                            <p:cond delay="999"/>
                                          </p:stCondLst>
                                        </p:cTn>
                                        <p:tgtEl>
                                          <p:spTgt spid="62"/>
                                        </p:tgtEl>
                                        <p:attrNameLst>
                                          <p:attrName>style.visibility</p:attrName>
                                        </p:attrNameLst>
                                      </p:cBhvr>
                                      <p:to>
                                        <p:strVal val="hidden"/>
                                      </p:to>
                                    </p:set>
                                  </p:childTnLst>
                                </p:cTn>
                              </p:par>
                            </p:childTnLst>
                          </p:cTn>
                        </p:par>
                        <p:par>
                          <p:cTn id="19" fill="hold">
                            <p:stCondLst>
                              <p:cond delay="4000"/>
                            </p:stCondLst>
                            <p:childTnLst>
                              <p:par>
                                <p:cTn id="20" presetID="1" presetClass="exit" presetSubtype="0" fill="hold" grpId="0" nodeType="afterEffect">
                                  <p:stCondLst>
                                    <p:cond delay="0"/>
                                  </p:stCondLst>
                                  <p:childTnLst>
                                    <p:set>
                                      <p:cBhvr>
                                        <p:cTn id="21" dur="1" fill="hold">
                                          <p:stCondLst>
                                            <p:cond delay="999"/>
                                          </p:stCondLst>
                                        </p:cTn>
                                        <p:tgtEl>
                                          <p:spTgt spid="61"/>
                                        </p:tgtEl>
                                        <p:attrNameLst>
                                          <p:attrName>style.visibility</p:attrName>
                                        </p:attrNameLst>
                                      </p:cBhvr>
                                      <p:to>
                                        <p:strVal val="hidden"/>
                                      </p:to>
                                    </p:set>
                                  </p:childTnLst>
                                </p:cTn>
                              </p:par>
                            </p:childTnLst>
                          </p:cTn>
                        </p:par>
                        <p:par>
                          <p:cTn id="22" fill="hold">
                            <p:stCondLst>
                              <p:cond delay="5000"/>
                            </p:stCondLst>
                            <p:childTnLst>
                              <p:par>
                                <p:cTn id="23" presetID="1" presetClass="exit" presetSubtype="0" fill="hold" grpId="0" nodeType="afterEffect">
                                  <p:stCondLst>
                                    <p:cond delay="0"/>
                                  </p:stCondLst>
                                  <p:childTnLst>
                                    <p:set>
                                      <p:cBhvr>
                                        <p:cTn id="24" dur="1" fill="hold">
                                          <p:stCondLst>
                                            <p:cond delay="999"/>
                                          </p:stCondLst>
                                        </p:cTn>
                                        <p:tgtEl>
                                          <p:spTgt spid="60"/>
                                        </p:tgtEl>
                                        <p:attrNameLst>
                                          <p:attrName>style.visibility</p:attrName>
                                        </p:attrNameLst>
                                      </p:cBhvr>
                                      <p:to>
                                        <p:strVal val="hidden"/>
                                      </p:to>
                                    </p:set>
                                  </p:childTnLst>
                                </p:cTn>
                              </p:par>
                            </p:childTnLst>
                          </p:cTn>
                        </p:par>
                        <p:par>
                          <p:cTn id="25" fill="hold">
                            <p:stCondLst>
                              <p:cond delay="6000"/>
                            </p:stCondLst>
                            <p:childTnLst>
                              <p:par>
                                <p:cTn id="26" presetID="1" presetClass="exit" presetSubtype="0" fill="hold" grpId="0" nodeType="afterEffect">
                                  <p:stCondLst>
                                    <p:cond delay="0"/>
                                  </p:stCondLst>
                                  <p:childTnLst>
                                    <p:set>
                                      <p:cBhvr>
                                        <p:cTn id="27" dur="1" fill="hold">
                                          <p:stCondLst>
                                            <p:cond delay="999"/>
                                          </p:stCondLst>
                                        </p:cTn>
                                        <p:tgtEl>
                                          <p:spTgt spid="59"/>
                                        </p:tgtEl>
                                        <p:attrNameLst>
                                          <p:attrName>style.visibility</p:attrName>
                                        </p:attrNameLst>
                                      </p:cBhvr>
                                      <p:to>
                                        <p:strVal val="hidden"/>
                                      </p:to>
                                    </p:set>
                                  </p:childTnLst>
                                </p:cTn>
                              </p:par>
                            </p:childTnLst>
                          </p:cTn>
                        </p:par>
                        <p:par>
                          <p:cTn id="28" fill="hold">
                            <p:stCondLst>
                              <p:cond delay="7000"/>
                            </p:stCondLst>
                            <p:childTnLst>
                              <p:par>
                                <p:cTn id="29" presetID="1" presetClass="exit" presetSubtype="0" fill="hold" grpId="0" nodeType="afterEffect">
                                  <p:stCondLst>
                                    <p:cond delay="0"/>
                                  </p:stCondLst>
                                  <p:childTnLst>
                                    <p:set>
                                      <p:cBhvr>
                                        <p:cTn id="30" dur="1" fill="hold">
                                          <p:stCondLst>
                                            <p:cond delay="999"/>
                                          </p:stCondLst>
                                        </p:cTn>
                                        <p:tgtEl>
                                          <p:spTgt spid="58"/>
                                        </p:tgtEl>
                                        <p:attrNameLst>
                                          <p:attrName>style.visibility</p:attrName>
                                        </p:attrNameLst>
                                      </p:cBhvr>
                                      <p:to>
                                        <p:strVal val="hidden"/>
                                      </p:to>
                                    </p:set>
                                  </p:childTnLst>
                                </p:cTn>
                              </p:par>
                            </p:childTnLst>
                          </p:cTn>
                        </p:par>
                        <p:par>
                          <p:cTn id="31" fill="hold">
                            <p:stCondLst>
                              <p:cond delay="8000"/>
                            </p:stCondLst>
                            <p:childTnLst>
                              <p:par>
                                <p:cTn id="32" presetID="1" presetClass="exit" presetSubtype="0" fill="hold" grpId="0" nodeType="afterEffect">
                                  <p:stCondLst>
                                    <p:cond delay="0"/>
                                  </p:stCondLst>
                                  <p:childTnLst>
                                    <p:set>
                                      <p:cBhvr>
                                        <p:cTn id="33" dur="1" fill="hold">
                                          <p:stCondLst>
                                            <p:cond delay="999"/>
                                          </p:stCondLst>
                                        </p:cTn>
                                        <p:tgtEl>
                                          <p:spTgt spid="57"/>
                                        </p:tgtEl>
                                        <p:attrNameLst>
                                          <p:attrName>style.visibility</p:attrName>
                                        </p:attrNameLst>
                                      </p:cBhvr>
                                      <p:to>
                                        <p:strVal val="hidden"/>
                                      </p:to>
                                    </p:set>
                                  </p:childTnLst>
                                </p:cTn>
                              </p:par>
                            </p:childTnLst>
                          </p:cTn>
                        </p:par>
                        <p:par>
                          <p:cTn id="34" fill="hold">
                            <p:stCondLst>
                              <p:cond delay="9000"/>
                            </p:stCondLst>
                            <p:childTnLst>
                              <p:par>
                                <p:cTn id="35" presetID="1" presetClass="exit" presetSubtype="0" fill="hold" grpId="0" nodeType="afterEffect">
                                  <p:stCondLst>
                                    <p:cond delay="0"/>
                                  </p:stCondLst>
                                  <p:childTnLst>
                                    <p:set>
                                      <p:cBhvr>
                                        <p:cTn id="36" dur="1" fill="hold">
                                          <p:stCondLst>
                                            <p:cond delay="999"/>
                                          </p:stCondLst>
                                        </p:cTn>
                                        <p:tgtEl>
                                          <p:spTgt spid="56"/>
                                        </p:tgtEl>
                                        <p:attrNameLst>
                                          <p:attrName>style.visibility</p:attrName>
                                        </p:attrNameLst>
                                      </p:cBhvr>
                                      <p:to>
                                        <p:strVal val="hidden"/>
                                      </p:to>
                                    </p:set>
                                  </p:childTnLst>
                                </p:cTn>
                              </p:par>
                            </p:childTnLst>
                          </p:cTn>
                        </p:par>
                        <p:par>
                          <p:cTn id="37" fill="hold">
                            <p:stCondLst>
                              <p:cond delay="10000"/>
                            </p:stCondLst>
                            <p:childTnLst>
                              <p:par>
                                <p:cTn id="38" presetID="1" presetClass="exit" presetSubtype="0" fill="hold" grpId="0" nodeType="afterEffect">
                                  <p:stCondLst>
                                    <p:cond delay="0"/>
                                  </p:stCondLst>
                                  <p:childTnLst>
                                    <p:set>
                                      <p:cBhvr>
                                        <p:cTn id="39" dur="1" fill="hold">
                                          <p:stCondLst>
                                            <p:cond delay="999"/>
                                          </p:stCondLst>
                                        </p:cTn>
                                        <p:tgtEl>
                                          <p:spTgt spid="55"/>
                                        </p:tgtEl>
                                        <p:attrNameLst>
                                          <p:attrName>style.visibility</p:attrName>
                                        </p:attrNameLst>
                                      </p:cBhvr>
                                      <p:to>
                                        <p:strVal val="hidden"/>
                                      </p:to>
                                    </p:set>
                                  </p:childTnLst>
                                </p:cTn>
                              </p:par>
                            </p:childTnLst>
                          </p:cTn>
                        </p:par>
                        <p:par>
                          <p:cTn id="40" fill="hold">
                            <p:stCondLst>
                              <p:cond delay="11000"/>
                            </p:stCondLst>
                            <p:childTnLst>
                              <p:par>
                                <p:cTn id="41" presetID="1" presetClass="exit" presetSubtype="0" fill="hold" grpId="0" nodeType="afterEffect">
                                  <p:stCondLst>
                                    <p:cond delay="0"/>
                                  </p:stCondLst>
                                  <p:childTnLst>
                                    <p:set>
                                      <p:cBhvr>
                                        <p:cTn id="42" dur="1" fill="hold">
                                          <p:stCondLst>
                                            <p:cond delay="999"/>
                                          </p:stCondLst>
                                        </p:cTn>
                                        <p:tgtEl>
                                          <p:spTgt spid="54"/>
                                        </p:tgtEl>
                                        <p:attrNameLst>
                                          <p:attrName>style.visibility</p:attrName>
                                        </p:attrNameLst>
                                      </p:cBhvr>
                                      <p:to>
                                        <p:strVal val="hidden"/>
                                      </p:to>
                                    </p:set>
                                  </p:childTnLst>
                                </p:cTn>
                              </p:par>
                            </p:childTnLst>
                          </p:cTn>
                        </p:par>
                        <p:par>
                          <p:cTn id="43" fill="hold">
                            <p:stCondLst>
                              <p:cond delay="12000"/>
                            </p:stCondLst>
                            <p:childTnLst>
                              <p:par>
                                <p:cTn id="44" presetID="1" presetClass="exit" presetSubtype="0" fill="hold" grpId="0" nodeType="afterEffect">
                                  <p:stCondLst>
                                    <p:cond delay="0"/>
                                  </p:stCondLst>
                                  <p:childTnLst>
                                    <p:set>
                                      <p:cBhvr>
                                        <p:cTn id="45" dur="1" fill="hold">
                                          <p:stCondLst>
                                            <p:cond delay="999"/>
                                          </p:stCondLst>
                                        </p:cTn>
                                        <p:tgtEl>
                                          <p:spTgt spid="53"/>
                                        </p:tgtEl>
                                        <p:attrNameLst>
                                          <p:attrName>style.visibility</p:attrName>
                                        </p:attrNameLst>
                                      </p:cBhvr>
                                      <p:to>
                                        <p:strVal val="hidden"/>
                                      </p:to>
                                    </p:set>
                                  </p:childTnLst>
                                </p:cTn>
                              </p:par>
                            </p:childTnLst>
                          </p:cTn>
                        </p:par>
                        <p:par>
                          <p:cTn id="46" fill="hold">
                            <p:stCondLst>
                              <p:cond delay="13000"/>
                            </p:stCondLst>
                            <p:childTnLst>
                              <p:par>
                                <p:cTn id="47" presetID="1" presetClass="exit" presetSubtype="0" fill="hold" grpId="0" nodeType="afterEffect">
                                  <p:stCondLst>
                                    <p:cond delay="0"/>
                                  </p:stCondLst>
                                  <p:childTnLst>
                                    <p:set>
                                      <p:cBhvr>
                                        <p:cTn id="48" dur="1" fill="hold">
                                          <p:stCondLst>
                                            <p:cond delay="999"/>
                                          </p:stCondLst>
                                        </p:cTn>
                                        <p:tgtEl>
                                          <p:spTgt spid="52"/>
                                        </p:tgtEl>
                                        <p:attrNameLst>
                                          <p:attrName>style.visibility</p:attrName>
                                        </p:attrNameLst>
                                      </p:cBhvr>
                                      <p:to>
                                        <p:strVal val="hidden"/>
                                      </p:to>
                                    </p:set>
                                  </p:childTnLst>
                                </p:cTn>
                              </p:par>
                            </p:childTnLst>
                          </p:cTn>
                        </p:par>
                        <p:par>
                          <p:cTn id="49" fill="hold">
                            <p:stCondLst>
                              <p:cond delay="14000"/>
                            </p:stCondLst>
                            <p:childTnLst>
                              <p:par>
                                <p:cTn id="50" presetID="1" presetClass="exit" presetSubtype="0" fill="hold" grpId="0" nodeType="afterEffect">
                                  <p:stCondLst>
                                    <p:cond delay="0"/>
                                  </p:stCondLst>
                                  <p:childTnLst>
                                    <p:set>
                                      <p:cBhvr>
                                        <p:cTn id="51" dur="1" fill="hold">
                                          <p:stCondLst>
                                            <p:cond delay="999"/>
                                          </p:stCondLst>
                                        </p:cTn>
                                        <p:tgtEl>
                                          <p:spTgt spid="51"/>
                                        </p:tgtEl>
                                        <p:attrNameLst>
                                          <p:attrName>style.visibility</p:attrName>
                                        </p:attrNameLst>
                                      </p:cBhvr>
                                      <p:to>
                                        <p:strVal val="hidden"/>
                                      </p:to>
                                    </p:set>
                                  </p:childTnLst>
                                </p:cTn>
                              </p:par>
                            </p:childTnLst>
                          </p:cTn>
                        </p:par>
                        <p:par>
                          <p:cTn id="52" fill="hold">
                            <p:stCondLst>
                              <p:cond delay="15000"/>
                            </p:stCondLst>
                            <p:childTnLst>
                              <p:par>
                                <p:cTn id="53" presetID="1" presetClass="exit" presetSubtype="0" fill="hold" grpId="0" nodeType="afterEffect">
                                  <p:stCondLst>
                                    <p:cond delay="0"/>
                                  </p:stCondLst>
                                  <p:childTnLst>
                                    <p:set>
                                      <p:cBhvr>
                                        <p:cTn id="54" dur="1" fill="hold">
                                          <p:stCondLst>
                                            <p:cond delay="999"/>
                                          </p:stCondLst>
                                        </p:cTn>
                                        <p:tgtEl>
                                          <p:spTgt spid="50"/>
                                        </p:tgtEl>
                                        <p:attrNameLst>
                                          <p:attrName>style.visibility</p:attrName>
                                        </p:attrNameLst>
                                      </p:cBhvr>
                                      <p:to>
                                        <p:strVal val="hidden"/>
                                      </p:to>
                                    </p:set>
                                  </p:childTnLst>
                                </p:cTn>
                              </p:par>
                            </p:childTnLst>
                          </p:cTn>
                        </p:par>
                        <p:par>
                          <p:cTn id="55" fill="hold">
                            <p:stCondLst>
                              <p:cond delay="16000"/>
                            </p:stCondLst>
                            <p:childTnLst>
                              <p:par>
                                <p:cTn id="56" presetID="1" presetClass="exit" presetSubtype="0" fill="hold" grpId="0" nodeType="afterEffect">
                                  <p:stCondLst>
                                    <p:cond delay="0"/>
                                  </p:stCondLst>
                                  <p:childTnLst>
                                    <p:set>
                                      <p:cBhvr>
                                        <p:cTn id="57" dur="1" fill="hold">
                                          <p:stCondLst>
                                            <p:cond delay="999"/>
                                          </p:stCondLst>
                                        </p:cTn>
                                        <p:tgtEl>
                                          <p:spTgt spid="49"/>
                                        </p:tgtEl>
                                        <p:attrNameLst>
                                          <p:attrName>style.visibility</p:attrName>
                                        </p:attrNameLst>
                                      </p:cBhvr>
                                      <p:to>
                                        <p:strVal val="hidden"/>
                                      </p:to>
                                    </p:set>
                                  </p:childTnLst>
                                </p:cTn>
                              </p:par>
                            </p:childTnLst>
                          </p:cTn>
                        </p:par>
                        <p:par>
                          <p:cTn id="58" fill="hold">
                            <p:stCondLst>
                              <p:cond delay="17000"/>
                            </p:stCondLst>
                            <p:childTnLst>
                              <p:par>
                                <p:cTn id="59" presetID="1" presetClass="exit" presetSubtype="0" fill="hold" grpId="0" nodeType="afterEffect">
                                  <p:stCondLst>
                                    <p:cond delay="0"/>
                                  </p:stCondLst>
                                  <p:childTnLst>
                                    <p:set>
                                      <p:cBhvr>
                                        <p:cTn id="60" dur="1" fill="hold">
                                          <p:stCondLst>
                                            <p:cond delay="999"/>
                                          </p:stCondLst>
                                        </p:cTn>
                                        <p:tgtEl>
                                          <p:spTgt spid="48"/>
                                        </p:tgtEl>
                                        <p:attrNameLst>
                                          <p:attrName>style.visibility</p:attrName>
                                        </p:attrNameLst>
                                      </p:cBhvr>
                                      <p:to>
                                        <p:strVal val="hidden"/>
                                      </p:to>
                                    </p:set>
                                  </p:childTnLst>
                                </p:cTn>
                              </p:par>
                            </p:childTnLst>
                          </p:cTn>
                        </p:par>
                        <p:par>
                          <p:cTn id="61" fill="hold">
                            <p:stCondLst>
                              <p:cond delay="18000"/>
                            </p:stCondLst>
                            <p:childTnLst>
                              <p:par>
                                <p:cTn id="62" presetID="1" presetClass="exit" presetSubtype="0" fill="hold" grpId="0" nodeType="afterEffect">
                                  <p:stCondLst>
                                    <p:cond delay="0"/>
                                  </p:stCondLst>
                                  <p:childTnLst>
                                    <p:set>
                                      <p:cBhvr>
                                        <p:cTn id="63" dur="1" fill="hold">
                                          <p:stCondLst>
                                            <p:cond delay="999"/>
                                          </p:stCondLst>
                                        </p:cTn>
                                        <p:tgtEl>
                                          <p:spTgt spid="47"/>
                                        </p:tgtEl>
                                        <p:attrNameLst>
                                          <p:attrName>style.visibility</p:attrName>
                                        </p:attrNameLst>
                                      </p:cBhvr>
                                      <p:to>
                                        <p:strVal val="hidden"/>
                                      </p:to>
                                    </p:set>
                                  </p:childTnLst>
                                </p:cTn>
                              </p:par>
                            </p:childTnLst>
                          </p:cTn>
                        </p:par>
                        <p:par>
                          <p:cTn id="64" fill="hold">
                            <p:stCondLst>
                              <p:cond delay="19000"/>
                            </p:stCondLst>
                            <p:childTnLst>
                              <p:par>
                                <p:cTn id="65" presetID="1" presetClass="exit" presetSubtype="0" fill="hold" grpId="0" nodeType="afterEffect">
                                  <p:stCondLst>
                                    <p:cond delay="0"/>
                                  </p:stCondLst>
                                  <p:childTnLst>
                                    <p:set>
                                      <p:cBhvr>
                                        <p:cTn id="66" dur="1" fill="hold">
                                          <p:stCondLst>
                                            <p:cond delay="999"/>
                                          </p:stCondLst>
                                        </p:cTn>
                                        <p:tgtEl>
                                          <p:spTgt spid="46"/>
                                        </p:tgtEl>
                                        <p:attrNameLst>
                                          <p:attrName>style.visibility</p:attrName>
                                        </p:attrNameLst>
                                      </p:cBhvr>
                                      <p:to>
                                        <p:strVal val="hidden"/>
                                      </p:to>
                                    </p:set>
                                  </p:childTnLst>
                                </p:cTn>
                              </p:par>
                            </p:childTnLst>
                          </p:cTn>
                        </p:par>
                        <p:par>
                          <p:cTn id="67" fill="hold">
                            <p:stCondLst>
                              <p:cond delay="20000"/>
                            </p:stCondLst>
                            <p:childTnLst>
                              <p:par>
                                <p:cTn id="68" presetID="1" presetClass="exit" presetSubtype="0" fill="hold" grpId="0" nodeType="afterEffect">
                                  <p:stCondLst>
                                    <p:cond delay="0"/>
                                  </p:stCondLst>
                                  <p:childTnLst>
                                    <p:set>
                                      <p:cBhvr>
                                        <p:cTn id="69" dur="1" fill="hold">
                                          <p:stCondLst>
                                            <p:cond delay="999"/>
                                          </p:stCondLst>
                                        </p:cTn>
                                        <p:tgtEl>
                                          <p:spTgt spid="45"/>
                                        </p:tgtEl>
                                        <p:attrNameLst>
                                          <p:attrName>style.visibility</p:attrName>
                                        </p:attrNameLst>
                                      </p:cBhvr>
                                      <p:to>
                                        <p:strVal val="hidden"/>
                                      </p:to>
                                    </p:set>
                                  </p:childTnLst>
                                </p:cTn>
                              </p:par>
                            </p:childTnLst>
                          </p:cTn>
                        </p:par>
                        <p:par>
                          <p:cTn id="70" fill="hold">
                            <p:stCondLst>
                              <p:cond delay="21000"/>
                            </p:stCondLst>
                            <p:childTnLst>
                              <p:par>
                                <p:cTn id="71" presetID="1" presetClass="exit" presetSubtype="0" fill="hold" grpId="0" nodeType="afterEffect">
                                  <p:stCondLst>
                                    <p:cond delay="0"/>
                                  </p:stCondLst>
                                  <p:childTnLst>
                                    <p:set>
                                      <p:cBhvr>
                                        <p:cTn id="72" dur="1" fill="hold">
                                          <p:stCondLst>
                                            <p:cond delay="999"/>
                                          </p:stCondLst>
                                        </p:cTn>
                                        <p:tgtEl>
                                          <p:spTgt spid="44"/>
                                        </p:tgtEl>
                                        <p:attrNameLst>
                                          <p:attrName>style.visibility</p:attrName>
                                        </p:attrNameLst>
                                      </p:cBhvr>
                                      <p:to>
                                        <p:strVal val="hidden"/>
                                      </p:to>
                                    </p:set>
                                  </p:childTnLst>
                                </p:cTn>
                              </p:par>
                            </p:childTnLst>
                          </p:cTn>
                        </p:par>
                        <p:par>
                          <p:cTn id="73" fill="hold">
                            <p:stCondLst>
                              <p:cond delay="22000"/>
                            </p:stCondLst>
                            <p:childTnLst>
                              <p:par>
                                <p:cTn id="74" presetID="1" presetClass="exit" presetSubtype="0" fill="hold" grpId="0" nodeType="afterEffect">
                                  <p:stCondLst>
                                    <p:cond delay="0"/>
                                  </p:stCondLst>
                                  <p:childTnLst>
                                    <p:set>
                                      <p:cBhvr>
                                        <p:cTn id="75" dur="1" fill="hold">
                                          <p:stCondLst>
                                            <p:cond delay="999"/>
                                          </p:stCondLst>
                                        </p:cTn>
                                        <p:tgtEl>
                                          <p:spTgt spid="43"/>
                                        </p:tgtEl>
                                        <p:attrNameLst>
                                          <p:attrName>style.visibility</p:attrName>
                                        </p:attrNameLst>
                                      </p:cBhvr>
                                      <p:to>
                                        <p:strVal val="hidden"/>
                                      </p:to>
                                    </p:set>
                                  </p:childTnLst>
                                </p:cTn>
                              </p:par>
                            </p:childTnLst>
                          </p:cTn>
                        </p:par>
                        <p:par>
                          <p:cTn id="76" fill="hold">
                            <p:stCondLst>
                              <p:cond delay="23000"/>
                            </p:stCondLst>
                            <p:childTnLst>
                              <p:par>
                                <p:cTn id="77" presetID="1" presetClass="exit" presetSubtype="0" fill="hold" grpId="0" nodeType="afterEffect">
                                  <p:stCondLst>
                                    <p:cond delay="0"/>
                                  </p:stCondLst>
                                  <p:childTnLst>
                                    <p:set>
                                      <p:cBhvr>
                                        <p:cTn id="78" dur="1" fill="hold">
                                          <p:stCondLst>
                                            <p:cond delay="999"/>
                                          </p:stCondLst>
                                        </p:cTn>
                                        <p:tgtEl>
                                          <p:spTgt spid="42"/>
                                        </p:tgtEl>
                                        <p:attrNameLst>
                                          <p:attrName>style.visibility</p:attrName>
                                        </p:attrNameLst>
                                      </p:cBhvr>
                                      <p:to>
                                        <p:strVal val="hidden"/>
                                      </p:to>
                                    </p:set>
                                  </p:childTnLst>
                                </p:cTn>
                              </p:par>
                            </p:childTnLst>
                          </p:cTn>
                        </p:par>
                        <p:par>
                          <p:cTn id="79" fill="hold">
                            <p:stCondLst>
                              <p:cond delay="24000"/>
                            </p:stCondLst>
                            <p:childTnLst>
                              <p:par>
                                <p:cTn id="80" presetID="1" presetClass="exit" presetSubtype="0" fill="hold" grpId="0" nodeType="afterEffect">
                                  <p:stCondLst>
                                    <p:cond delay="0"/>
                                  </p:stCondLst>
                                  <p:childTnLst>
                                    <p:set>
                                      <p:cBhvr>
                                        <p:cTn id="81" dur="1" fill="hold">
                                          <p:stCondLst>
                                            <p:cond delay="999"/>
                                          </p:stCondLst>
                                        </p:cTn>
                                        <p:tgtEl>
                                          <p:spTgt spid="41"/>
                                        </p:tgtEl>
                                        <p:attrNameLst>
                                          <p:attrName>style.visibility</p:attrName>
                                        </p:attrNameLst>
                                      </p:cBhvr>
                                      <p:to>
                                        <p:strVal val="hidden"/>
                                      </p:to>
                                    </p:set>
                                  </p:childTnLst>
                                </p:cTn>
                              </p:par>
                            </p:childTnLst>
                          </p:cTn>
                        </p:par>
                        <p:par>
                          <p:cTn id="82" fill="hold">
                            <p:stCondLst>
                              <p:cond delay="25000"/>
                            </p:stCondLst>
                            <p:childTnLst>
                              <p:par>
                                <p:cTn id="83" presetID="1" presetClass="exit" presetSubtype="0" fill="hold" grpId="0" nodeType="afterEffect">
                                  <p:stCondLst>
                                    <p:cond delay="0"/>
                                  </p:stCondLst>
                                  <p:childTnLst>
                                    <p:set>
                                      <p:cBhvr>
                                        <p:cTn id="84" dur="1" fill="hold">
                                          <p:stCondLst>
                                            <p:cond delay="999"/>
                                          </p:stCondLst>
                                        </p:cTn>
                                        <p:tgtEl>
                                          <p:spTgt spid="40"/>
                                        </p:tgtEl>
                                        <p:attrNameLst>
                                          <p:attrName>style.visibility</p:attrName>
                                        </p:attrNameLst>
                                      </p:cBhvr>
                                      <p:to>
                                        <p:strVal val="hidden"/>
                                      </p:to>
                                    </p:set>
                                  </p:childTnLst>
                                </p:cTn>
                              </p:par>
                            </p:childTnLst>
                          </p:cTn>
                        </p:par>
                        <p:par>
                          <p:cTn id="85" fill="hold">
                            <p:stCondLst>
                              <p:cond delay="26000"/>
                            </p:stCondLst>
                            <p:childTnLst>
                              <p:par>
                                <p:cTn id="86" presetID="1" presetClass="exit" presetSubtype="0" fill="hold" grpId="0" nodeType="afterEffect">
                                  <p:stCondLst>
                                    <p:cond delay="0"/>
                                  </p:stCondLst>
                                  <p:childTnLst>
                                    <p:set>
                                      <p:cBhvr>
                                        <p:cTn id="87" dur="1" fill="hold">
                                          <p:stCondLst>
                                            <p:cond delay="999"/>
                                          </p:stCondLst>
                                        </p:cTn>
                                        <p:tgtEl>
                                          <p:spTgt spid="39"/>
                                        </p:tgtEl>
                                        <p:attrNameLst>
                                          <p:attrName>style.visibility</p:attrName>
                                        </p:attrNameLst>
                                      </p:cBhvr>
                                      <p:to>
                                        <p:strVal val="hidden"/>
                                      </p:to>
                                    </p:set>
                                  </p:childTnLst>
                                </p:cTn>
                              </p:par>
                            </p:childTnLst>
                          </p:cTn>
                        </p:par>
                        <p:par>
                          <p:cTn id="88" fill="hold">
                            <p:stCondLst>
                              <p:cond delay="27000"/>
                            </p:stCondLst>
                            <p:childTnLst>
                              <p:par>
                                <p:cTn id="89" presetID="1" presetClass="exit" presetSubtype="0" fill="hold" grpId="0" nodeType="afterEffect">
                                  <p:stCondLst>
                                    <p:cond delay="0"/>
                                  </p:stCondLst>
                                  <p:childTnLst>
                                    <p:set>
                                      <p:cBhvr>
                                        <p:cTn id="90" dur="1" fill="hold">
                                          <p:stCondLst>
                                            <p:cond delay="999"/>
                                          </p:stCondLst>
                                        </p:cTn>
                                        <p:tgtEl>
                                          <p:spTgt spid="38"/>
                                        </p:tgtEl>
                                        <p:attrNameLst>
                                          <p:attrName>style.visibility</p:attrName>
                                        </p:attrNameLst>
                                      </p:cBhvr>
                                      <p:to>
                                        <p:strVal val="hidden"/>
                                      </p:to>
                                    </p:set>
                                  </p:childTnLst>
                                </p:cTn>
                              </p:par>
                            </p:childTnLst>
                          </p:cTn>
                        </p:par>
                        <p:par>
                          <p:cTn id="91" fill="hold">
                            <p:stCondLst>
                              <p:cond delay="28000"/>
                            </p:stCondLst>
                            <p:childTnLst>
                              <p:par>
                                <p:cTn id="92" presetID="1" presetClass="exit" presetSubtype="0" fill="hold" grpId="0" nodeType="afterEffect">
                                  <p:stCondLst>
                                    <p:cond delay="0"/>
                                  </p:stCondLst>
                                  <p:childTnLst>
                                    <p:set>
                                      <p:cBhvr>
                                        <p:cTn id="93" dur="1" fill="hold">
                                          <p:stCondLst>
                                            <p:cond delay="999"/>
                                          </p:stCondLst>
                                        </p:cTn>
                                        <p:tgtEl>
                                          <p:spTgt spid="37"/>
                                        </p:tgtEl>
                                        <p:attrNameLst>
                                          <p:attrName>style.visibility</p:attrName>
                                        </p:attrNameLst>
                                      </p:cBhvr>
                                      <p:to>
                                        <p:strVal val="hidden"/>
                                      </p:to>
                                    </p:set>
                                  </p:childTnLst>
                                </p:cTn>
                              </p:par>
                            </p:childTnLst>
                          </p:cTn>
                        </p:par>
                        <p:par>
                          <p:cTn id="94" fill="hold">
                            <p:stCondLst>
                              <p:cond delay="29000"/>
                            </p:stCondLst>
                            <p:childTnLst>
                              <p:par>
                                <p:cTn id="95" presetID="1" presetClass="exit" presetSubtype="0" fill="hold" grpId="0" nodeType="afterEffect">
                                  <p:stCondLst>
                                    <p:cond delay="0"/>
                                  </p:stCondLst>
                                  <p:childTnLst>
                                    <p:set>
                                      <p:cBhvr>
                                        <p:cTn id="96" dur="1" fill="hold">
                                          <p:stCondLst>
                                            <p:cond delay="999"/>
                                          </p:stCondLst>
                                        </p:cTn>
                                        <p:tgtEl>
                                          <p:spTgt spid="36"/>
                                        </p:tgtEl>
                                        <p:attrNameLst>
                                          <p:attrName>style.visibility</p:attrName>
                                        </p:attrNameLst>
                                      </p:cBhvr>
                                      <p:to>
                                        <p:strVal val="hidden"/>
                                      </p:to>
                                    </p:set>
                                  </p:childTnLst>
                                </p:cTn>
                              </p:par>
                            </p:childTnLst>
                          </p:cTn>
                        </p:par>
                        <p:par>
                          <p:cTn id="97" fill="hold">
                            <p:stCondLst>
                              <p:cond delay="30000"/>
                            </p:stCondLst>
                            <p:childTnLst>
                              <p:par>
                                <p:cTn id="98" presetID="1" presetClass="exit" presetSubtype="0" fill="hold" grpId="0" nodeType="afterEffect">
                                  <p:stCondLst>
                                    <p:cond delay="0"/>
                                  </p:stCondLst>
                                  <p:childTnLst>
                                    <p:set>
                                      <p:cBhvr>
                                        <p:cTn id="99" dur="1" fill="hold">
                                          <p:stCondLst>
                                            <p:cond delay="999"/>
                                          </p:stCondLst>
                                        </p:cTn>
                                        <p:tgtEl>
                                          <p:spTgt spid="33"/>
                                        </p:tgtEl>
                                        <p:attrNameLst>
                                          <p:attrName>style.visibility</p:attrName>
                                        </p:attrNameLst>
                                      </p:cBhvr>
                                      <p:to>
                                        <p:strVal val="hidden"/>
                                      </p:to>
                                    </p:set>
                                  </p:childTnLst>
                                </p:cTn>
                              </p:par>
                            </p:childTnLst>
                          </p:cTn>
                        </p:par>
                        <p:par>
                          <p:cTn id="100" fill="hold">
                            <p:stCondLst>
                              <p:cond delay="31000"/>
                            </p:stCondLst>
                            <p:childTnLst>
                              <p:par>
                                <p:cTn id="101" presetID="1" presetClass="exit" presetSubtype="0" fill="hold" grpId="0" nodeType="afterEffect">
                                  <p:stCondLst>
                                    <p:cond delay="0"/>
                                  </p:stCondLst>
                                  <p:childTnLst>
                                    <p:set>
                                      <p:cBhvr>
                                        <p:cTn id="102" dur="1" fill="hold">
                                          <p:stCondLst>
                                            <p:cond delay="999"/>
                                          </p:stCondLst>
                                        </p:cTn>
                                        <p:tgtEl>
                                          <p:spTgt spid="32"/>
                                        </p:tgtEl>
                                        <p:attrNameLst>
                                          <p:attrName>style.visibility</p:attrName>
                                        </p:attrNameLst>
                                      </p:cBhvr>
                                      <p:to>
                                        <p:strVal val="hidden"/>
                                      </p:to>
                                    </p:set>
                                  </p:childTnLst>
                                </p:cTn>
                              </p:par>
                            </p:childTnLst>
                          </p:cTn>
                        </p:par>
                        <p:par>
                          <p:cTn id="103" fill="hold">
                            <p:stCondLst>
                              <p:cond delay="32000"/>
                            </p:stCondLst>
                            <p:childTnLst>
                              <p:par>
                                <p:cTn id="104" presetID="1" presetClass="exit" presetSubtype="0" fill="hold" grpId="0" nodeType="afterEffect">
                                  <p:stCondLst>
                                    <p:cond delay="0"/>
                                  </p:stCondLst>
                                  <p:childTnLst>
                                    <p:set>
                                      <p:cBhvr>
                                        <p:cTn id="105" dur="1" fill="hold">
                                          <p:stCondLst>
                                            <p:cond delay="999"/>
                                          </p:stCondLst>
                                        </p:cTn>
                                        <p:tgtEl>
                                          <p:spTgt spid="31"/>
                                        </p:tgtEl>
                                        <p:attrNameLst>
                                          <p:attrName>style.visibility</p:attrName>
                                        </p:attrNameLst>
                                      </p:cBhvr>
                                      <p:to>
                                        <p:strVal val="hidden"/>
                                      </p:to>
                                    </p:set>
                                  </p:childTnLst>
                                </p:cTn>
                              </p:par>
                            </p:childTnLst>
                          </p:cTn>
                        </p:par>
                        <p:par>
                          <p:cTn id="106" fill="hold">
                            <p:stCondLst>
                              <p:cond delay="33000"/>
                            </p:stCondLst>
                            <p:childTnLst>
                              <p:par>
                                <p:cTn id="107" presetID="1" presetClass="exit" presetSubtype="0" fill="hold" grpId="0" nodeType="afterEffect">
                                  <p:stCondLst>
                                    <p:cond delay="0"/>
                                  </p:stCondLst>
                                  <p:childTnLst>
                                    <p:set>
                                      <p:cBhvr>
                                        <p:cTn id="108" dur="1" fill="hold">
                                          <p:stCondLst>
                                            <p:cond delay="999"/>
                                          </p:stCondLst>
                                        </p:cTn>
                                        <p:tgtEl>
                                          <p:spTgt spid="30"/>
                                        </p:tgtEl>
                                        <p:attrNameLst>
                                          <p:attrName>style.visibility</p:attrName>
                                        </p:attrNameLst>
                                      </p:cBhvr>
                                      <p:to>
                                        <p:strVal val="hidden"/>
                                      </p:to>
                                    </p:set>
                                  </p:childTnLst>
                                </p:cTn>
                              </p:par>
                            </p:childTnLst>
                          </p:cTn>
                        </p:par>
                        <p:par>
                          <p:cTn id="109" fill="hold">
                            <p:stCondLst>
                              <p:cond delay="34000"/>
                            </p:stCondLst>
                            <p:childTnLst>
                              <p:par>
                                <p:cTn id="110" presetID="1" presetClass="exit" presetSubtype="0" fill="hold" grpId="0" nodeType="afterEffect">
                                  <p:stCondLst>
                                    <p:cond delay="0"/>
                                  </p:stCondLst>
                                  <p:childTnLst>
                                    <p:set>
                                      <p:cBhvr>
                                        <p:cTn id="111" dur="1" fill="hold">
                                          <p:stCondLst>
                                            <p:cond delay="999"/>
                                          </p:stCondLst>
                                        </p:cTn>
                                        <p:tgtEl>
                                          <p:spTgt spid="29"/>
                                        </p:tgtEl>
                                        <p:attrNameLst>
                                          <p:attrName>style.visibility</p:attrName>
                                        </p:attrNameLst>
                                      </p:cBhvr>
                                      <p:to>
                                        <p:strVal val="hidden"/>
                                      </p:to>
                                    </p:set>
                                  </p:childTnLst>
                                </p:cTn>
                              </p:par>
                            </p:childTnLst>
                          </p:cTn>
                        </p:par>
                        <p:par>
                          <p:cTn id="112" fill="hold">
                            <p:stCondLst>
                              <p:cond delay="35000"/>
                            </p:stCondLst>
                            <p:childTnLst>
                              <p:par>
                                <p:cTn id="113" presetID="1" presetClass="exit" presetSubtype="0" fill="hold" grpId="0" nodeType="afterEffect">
                                  <p:stCondLst>
                                    <p:cond delay="0"/>
                                  </p:stCondLst>
                                  <p:childTnLst>
                                    <p:set>
                                      <p:cBhvr>
                                        <p:cTn id="114" dur="1" fill="hold">
                                          <p:stCondLst>
                                            <p:cond delay="999"/>
                                          </p:stCondLst>
                                        </p:cTn>
                                        <p:tgtEl>
                                          <p:spTgt spid="28"/>
                                        </p:tgtEl>
                                        <p:attrNameLst>
                                          <p:attrName>style.visibility</p:attrName>
                                        </p:attrNameLst>
                                      </p:cBhvr>
                                      <p:to>
                                        <p:strVal val="hidden"/>
                                      </p:to>
                                    </p:set>
                                  </p:childTnLst>
                                </p:cTn>
                              </p:par>
                            </p:childTnLst>
                          </p:cTn>
                        </p:par>
                        <p:par>
                          <p:cTn id="115" fill="hold">
                            <p:stCondLst>
                              <p:cond delay="36000"/>
                            </p:stCondLst>
                            <p:childTnLst>
                              <p:par>
                                <p:cTn id="116" presetID="1" presetClass="exit" presetSubtype="0" fill="hold" grpId="0" nodeType="afterEffect">
                                  <p:stCondLst>
                                    <p:cond delay="0"/>
                                  </p:stCondLst>
                                  <p:childTnLst>
                                    <p:set>
                                      <p:cBhvr>
                                        <p:cTn id="117" dur="1" fill="hold">
                                          <p:stCondLst>
                                            <p:cond delay="999"/>
                                          </p:stCondLst>
                                        </p:cTn>
                                        <p:tgtEl>
                                          <p:spTgt spid="27"/>
                                        </p:tgtEl>
                                        <p:attrNameLst>
                                          <p:attrName>style.visibility</p:attrName>
                                        </p:attrNameLst>
                                      </p:cBhvr>
                                      <p:to>
                                        <p:strVal val="hidden"/>
                                      </p:to>
                                    </p:set>
                                  </p:childTnLst>
                                </p:cTn>
                              </p:par>
                            </p:childTnLst>
                          </p:cTn>
                        </p:par>
                        <p:par>
                          <p:cTn id="118" fill="hold">
                            <p:stCondLst>
                              <p:cond delay="37000"/>
                            </p:stCondLst>
                            <p:childTnLst>
                              <p:par>
                                <p:cTn id="119" presetID="1" presetClass="exit" presetSubtype="0" fill="hold" grpId="0" nodeType="afterEffect">
                                  <p:stCondLst>
                                    <p:cond delay="0"/>
                                  </p:stCondLst>
                                  <p:childTnLst>
                                    <p:set>
                                      <p:cBhvr>
                                        <p:cTn id="120" dur="1" fill="hold">
                                          <p:stCondLst>
                                            <p:cond delay="999"/>
                                          </p:stCondLst>
                                        </p:cTn>
                                        <p:tgtEl>
                                          <p:spTgt spid="26"/>
                                        </p:tgtEl>
                                        <p:attrNameLst>
                                          <p:attrName>style.visibility</p:attrName>
                                        </p:attrNameLst>
                                      </p:cBhvr>
                                      <p:to>
                                        <p:strVal val="hidden"/>
                                      </p:to>
                                    </p:set>
                                  </p:childTnLst>
                                </p:cTn>
                              </p:par>
                            </p:childTnLst>
                          </p:cTn>
                        </p:par>
                        <p:par>
                          <p:cTn id="121" fill="hold">
                            <p:stCondLst>
                              <p:cond delay="38000"/>
                            </p:stCondLst>
                            <p:childTnLst>
                              <p:par>
                                <p:cTn id="122" presetID="1" presetClass="exit" presetSubtype="0" fill="hold" grpId="0" nodeType="afterEffect">
                                  <p:stCondLst>
                                    <p:cond delay="0"/>
                                  </p:stCondLst>
                                  <p:childTnLst>
                                    <p:set>
                                      <p:cBhvr>
                                        <p:cTn id="123" dur="1" fill="hold">
                                          <p:stCondLst>
                                            <p:cond delay="999"/>
                                          </p:stCondLst>
                                        </p:cTn>
                                        <p:tgtEl>
                                          <p:spTgt spid="25"/>
                                        </p:tgtEl>
                                        <p:attrNameLst>
                                          <p:attrName>style.visibility</p:attrName>
                                        </p:attrNameLst>
                                      </p:cBhvr>
                                      <p:to>
                                        <p:strVal val="hidden"/>
                                      </p:to>
                                    </p:set>
                                  </p:childTnLst>
                                </p:cTn>
                              </p:par>
                            </p:childTnLst>
                          </p:cTn>
                        </p:par>
                        <p:par>
                          <p:cTn id="124" fill="hold">
                            <p:stCondLst>
                              <p:cond delay="39000"/>
                            </p:stCondLst>
                            <p:childTnLst>
                              <p:par>
                                <p:cTn id="125" presetID="1" presetClass="exit" presetSubtype="0" fill="hold" grpId="0" nodeType="afterEffect">
                                  <p:stCondLst>
                                    <p:cond delay="0"/>
                                  </p:stCondLst>
                                  <p:childTnLst>
                                    <p:set>
                                      <p:cBhvr>
                                        <p:cTn id="126" dur="1" fill="hold">
                                          <p:stCondLst>
                                            <p:cond delay="999"/>
                                          </p:stCondLst>
                                        </p:cTn>
                                        <p:tgtEl>
                                          <p:spTgt spid="24"/>
                                        </p:tgtEl>
                                        <p:attrNameLst>
                                          <p:attrName>style.visibility</p:attrName>
                                        </p:attrNameLst>
                                      </p:cBhvr>
                                      <p:to>
                                        <p:strVal val="hidden"/>
                                      </p:to>
                                    </p:set>
                                  </p:childTnLst>
                                </p:cTn>
                              </p:par>
                            </p:childTnLst>
                          </p:cTn>
                        </p:par>
                        <p:par>
                          <p:cTn id="127" fill="hold">
                            <p:stCondLst>
                              <p:cond delay="40000"/>
                            </p:stCondLst>
                            <p:childTnLst>
                              <p:par>
                                <p:cTn id="128" presetID="1" presetClass="exit" presetSubtype="0" fill="hold" grpId="0" nodeType="afterEffect">
                                  <p:stCondLst>
                                    <p:cond delay="0"/>
                                  </p:stCondLst>
                                  <p:childTnLst>
                                    <p:set>
                                      <p:cBhvr>
                                        <p:cTn id="129" dur="1" fill="hold">
                                          <p:stCondLst>
                                            <p:cond delay="999"/>
                                          </p:stCondLst>
                                        </p:cTn>
                                        <p:tgtEl>
                                          <p:spTgt spid="23"/>
                                        </p:tgtEl>
                                        <p:attrNameLst>
                                          <p:attrName>style.visibility</p:attrName>
                                        </p:attrNameLst>
                                      </p:cBhvr>
                                      <p:to>
                                        <p:strVal val="hidden"/>
                                      </p:to>
                                    </p:set>
                                  </p:childTnLst>
                                </p:cTn>
                              </p:par>
                            </p:childTnLst>
                          </p:cTn>
                        </p:par>
                        <p:par>
                          <p:cTn id="130" fill="hold">
                            <p:stCondLst>
                              <p:cond delay="41000"/>
                            </p:stCondLst>
                            <p:childTnLst>
                              <p:par>
                                <p:cTn id="131" presetID="1" presetClass="exit" presetSubtype="0" fill="hold" grpId="0" nodeType="afterEffect">
                                  <p:stCondLst>
                                    <p:cond delay="0"/>
                                  </p:stCondLst>
                                  <p:childTnLst>
                                    <p:set>
                                      <p:cBhvr>
                                        <p:cTn id="132" dur="1" fill="hold">
                                          <p:stCondLst>
                                            <p:cond delay="999"/>
                                          </p:stCondLst>
                                        </p:cTn>
                                        <p:tgtEl>
                                          <p:spTgt spid="22"/>
                                        </p:tgtEl>
                                        <p:attrNameLst>
                                          <p:attrName>style.visibility</p:attrName>
                                        </p:attrNameLst>
                                      </p:cBhvr>
                                      <p:to>
                                        <p:strVal val="hidden"/>
                                      </p:to>
                                    </p:set>
                                  </p:childTnLst>
                                </p:cTn>
                              </p:par>
                            </p:childTnLst>
                          </p:cTn>
                        </p:par>
                        <p:par>
                          <p:cTn id="133" fill="hold">
                            <p:stCondLst>
                              <p:cond delay="42000"/>
                            </p:stCondLst>
                            <p:childTnLst>
                              <p:par>
                                <p:cTn id="134" presetID="1" presetClass="exit" presetSubtype="0" fill="hold" grpId="0" nodeType="afterEffect">
                                  <p:stCondLst>
                                    <p:cond delay="0"/>
                                  </p:stCondLst>
                                  <p:childTnLst>
                                    <p:set>
                                      <p:cBhvr>
                                        <p:cTn id="135" dur="1" fill="hold">
                                          <p:stCondLst>
                                            <p:cond delay="999"/>
                                          </p:stCondLst>
                                        </p:cTn>
                                        <p:tgtEl>
                                          <p:spTgt spid="21"/>
                                        </p:tgtEl>
                                        <p:attrNameLst>
                                          <p:attrName>style.visibility</p:attrName>
                                        </p:attrNameLst>
                                      </p:cBhvr>
                                      <p:to>
                                        <p:strVal val="hidden"/>
                                      </p:to>
                                    </p:set>
                                  </p:childTnLst>
                                </p:cTn>
                              </p:par>
                            </p:childTnLst>
                          </p:cTn>
                        </p:par>
                        <p:par>
                          <p:cTn id="136" fill="hold">
                            <p:stCondLst>
                              <p:cond delay="43000"/>
                            </p:stCondLst>
                            <p:childTnLst>
                              <p:par>
                                <p:cTn id="137" presetID="1" presetClass="exit" presetSubtype="0" fill="hold" grpId="0" nodeType="afterEffect">
                                  <p:stCondLst>
                                    <p:cond delay="0"/>
                                  </p:stCondLst>
                                  <p:childTnLst>
                                    <p:set>
                                      <p:cBhvr>
                                        <p:cTn id="138" dur="1" fill="hold">
                                          <p:stCondLst>
                                            <p:cond delay="999"/>
                                          </p:stCondLst>
                                        </p:cTn>
                                        <p:tgtEl>
                                          <p:spTgt spid="20"/>
                                        </p:tgtEl>
                                        <p:attrNameLst>
                                          <p:attrName>style.visibility</p:attrName>
                                        </p:attrNameLst>
                                      </p:cBhvr>
                                      <p:to>
                                        <p:strVal val="hidden"/>
                                      </p:to>
                                    </p:set>
                                  </p:childTnLst>
                                </p:cTn>
                              </p:par>
                            </p:childTnLst>
                          </p:cTn>
                        </p:par>
                        <p:par>
                          <p:cTn id="139" fill="hold">
                            <p:stCondLst>
                              <p:cond delay="44000"/>
                            </p:stCondLst>
                            <p:childTnLst>
                              <p:par>
                                <p:cTn id="140" presetID="1" presetClass="exit" presetSubtype="0" fill="hold" grpId="0" nodeType="afterEffect">
                                  <p:stCondLst>
                                    <p:cond delay="0"/>
                                  </p:stCondLst>
                                  <p:childTnLst>
                                    <p:set>
                                      <p:cBhvr>
                                        <p:cTn id="141" dur="1" fill="hold">
                                          <p:stCondLst>
                                            <p:cond delay="999"/>
                                          </p:stCondLst>
                                        </p:cTn>
                                        <p:tgtEl>
                                          <p:spTgt spid="19"/>
                                        </p:tgtEl>
                                        <p:attrNameLst>
                                          <p:attrName>style.visibility</p:attrName>
                                        </p:attrNameLst>
                                      </p:cBhvr>
                                      <p:to>
                                        <p:strVal val="hidden"/>
                                      </p:to>
                                    </p:set>
                                  </p:childTnLst>
                                </p:cTn>
                              </p:par>
                            </p:childTnLst>
                          </p:cTn>
                        </p:par>
                        <p:par>
                          <p:cTn id="142" fill="hold">
                            <p:stCondLst>
                              <p:cond delay="45000"/>
                            </p:stCondLst>
                            <p:childTnLst>
                              <p:par>
                                <p:cTn id="143" presetID="1" presetClass="exit" presetSubtype="0" fill="hold" grpId="0" nodeType="afterEffect">
                                  <p:stCondLst>
                                    <p:cond delay="0"/>
                                  </p:stCondLst>
                                  <p:childTnLst>
                                    <p:set>
                                      <p:cBhvr>
                                        <p:cTn id="144" dur="1" fill="hold">
                                          <p:stCondLst>
                                            <p:cond delay="999"/>
                                          </p:stCondLst>
                                        </p:cTn>
                                        <p:tgtEl>
                                          <p:spTgt spid="18"/>
                                        </p:tgtEl>
                                        <p:attrNameLst>
                                          <p:attrName>style.visibility</p:attrName>
                                        </p:attrNameLst>
                                      </p:cBhvr>
                                      <p:to>
                                        <p:strVal val="hidden"/>
                                      </p:to>
                                    </p:set>
                                  </p:childTnLst>
                                </p:cTn>
                              </p:par>
                            </p:childTnLst>
                          </p:cTn>
                        </p:par>
                        <p:par>
                          <p:cTn id="145" fill="hold">
                            <p:stCondLst>
                              <p:cond delay="46000"/>
                            </p:stCondLst>
                            <p:childTnLst>
                              <p:par>
                                <p:cTn id="146" presetID="1" presetClass="exit" presetSubtype="0" fill="hold" grpId="0" nodeType="afterEffect">
                                  <p:stCondLst>
                                    <p:cond delay="0"/>
                                  </p:stCondLst>
                                  <p:childTnLst>
                                    <p:set>
                                      <p:cBhvr>
                                        <p:cTn id="147" dur="1" fill="hold">
                                          <p:stCondLst>
                                            <p:cond delay="999"/>
                                          </p:stCondLst>
                                        </p:cTn>
                                        <p:tgtEl>
                                          <p:spTgt spid="17"/>
                                        </p:tgtEl>
                                        <p:attrNameLst>
                                          <p:attrName>style.visibility</p:attrName>
                                        </p:attrNameLst>
                                      </p:cBhvr>
                                      <p:to>
                                        <p:strVal val="hidden"/>
                                      </p:to>
                                    </p:set>
                                  </p:childTnLst>
                                </p:cTn>
                              </p:par>
                            </p:childTnLst>
                          </p:cTn>
                        </p:par>
                        <p:par>
                          <p:cTn id="148" fill="hold">
                            <p:stCondLst>
                              <p:cond delay="47000"/>
                            </p:stCondLst>
                            <p:childTnLst>
                              <p:par>
                                <p:cTn id="149" presetID="1" presetClass="exit" presetSubtype="0" fill="hold" grpId="0" nodeType="afterEffect">
                                  <p:stCondLst>
                                    <p:cond delay="0"/>
                                  </p:stCondLst>
                                  <p:childTnLst>
                                    <p:set>
                                      <p:cBhvr>
                                        <p:cTn id="150" dur="1" fill="hold">
                                          <p:stCondLst>
                                            <p:cond delay="999"/>
                                          </p:stCondLst>
                                        </p:cTn>
                                        <p:tgtEl>
                                          <p:spTgt spid="16"/>
                                        </p:tgtEl>
                                        <p:attrNameLst>
                                          <p:attrName>style.visibility</p:attrName>
                                        </p:attrNameLst>
                                      </p:cBhvr>
                                      <p:to>
                                        <p:strVal val="hidden"/>
                                      </p:to>
                                    </p:set>
                                  </p:childTnLst>
                                </p:cTn>
                              </p:par>
                            </p:childTnLst>
                          </p:cTn>
                        </p:par>
                        <p:par>
                          <p:cTn id="151" fill="hold">
                            <p:stCondLst>
                              <p:cond delay="48000"/>
                            </p:stCondLst>
                            <p:childTnLst>
                              <p:par>
                                <p:cTn id="152" presetID="1" presetClass="exit" presetSubtype="0" fill="hold" grpId="0" nodeType="afterEffect">
                                  <p:stCondLst>
                                    <p:cond delay="0"/>
                                  </p:stCondLst>
                                  <p:childTnLst>
                                    <p:set>
                                      <p:cBhvr>
                                        <p:cTn id="153" dur="1" fill="hold">
                                          <p:stCondLst>
                                            <p:cond delay="999"/>
                                          </p:stCondLst>
                                        </p:cTn>
                                        <p:tgtEl>
                                          <p:spTgt spid="15"/>
                                        </p:tgtEl>
                                        <p:attrNameLst>
                                          <p:attrName>style.visibility</p:attrName>
                                        </p:attrNameLst>
                                      </p:cBhvr>
                                      <p:to>
                                        <p:strVal val="hidden"/>
                                      </p:to>
                                    </p:set>
                                  </p:childTnLst>
                                </p:cTn>
                              </p:par>
                            </p:childTnLst>
                          </p:cTn>
                        </p:par>
                        <p:par>
                          <p:cTn id="154" fill="hold">
                            <p:stCondLst>
                              <p:cond delay="49000"/>
                            </p:stCondLst>
                            <p:childTnLst>
                              <p:par>
                                <p:cTn id="155" presetID="1" presetClass="exit" presetSubtype="0" fill="hold" grpId="0" nodeType="afterEffect">
                                  <p:stCondLst>
                                    <p:cond delay="0"/>
                                  </p:stCondLst>
                                  <p:childTnLst>
                                    <p:set>
                                      <p:cBhvr>
                                        <p:cTn id="156" dur="1" fill="hold">
                                          <p:stCondLst>
                                            <p:cond delay="999"/>
                                          </p:stCondLst>
                                        </p:cTn>
                                        <p:tgtEl>
                                          <p:spTgt spid="14"/>
                                        </p:tgtEl>
                                        <p:attrNameLst>
                                          <p:attrName>style.visibility</p:attrName>
                                        </p:attrNameLst>
                                      </p:cBhvr>
                                      <p:to>
                                        <p:strVal val="hidden"/>
                                      </p:to>
                                    </p:set>
                                  </p:childTnLst>
                                </p:cTn>
                              </p:par>
                            </p:childTnLst>
                          </p:cTn>
                        </p:par>
                        <p:par>
                          <p:cTn id="157" fill="hold">
                            <p:stCondLst>
                              <p:cond delay="50000"/>
                            </p:stCondLst>
                            <p:childTnLst>
                              <p:par>
                                <p:cTn id="158" presetID="1" presetClass="exit" presetSubtype="0" fill="hold" grpId="0" nodeType="afterEffect">
                                  <p:stCondLst>
                                    <p:cond delay="0"/>
                                  </p:stCondLst>
                                  <p:childTnLst>
                                    <p:set>
                                      <p:cBhvr>
                                        <p:cTn id="159" dur="1" fill="hold">
                                          <p:stCondLst>
                                            <p:cond delay="999"/>
                                          </p:stCondLst>
                                        </p:cTn>
                                        <p:tgtEl>
                                          <p:spTgt spid="13"/>
                                        </p:tgtEl>
                                        <p:attrNameLst>
                                          <p:attrName>style.visibility</p:attrName>
                                        </p:attrNameLst>
                                      </p:cBhvr>
                                      <p:to>
                                        <p:strVal val="hidden"/>
                                      </p:to>
                                    </p:set>
                                  </p:childTnLst>
                                </p:cTn>
                              </p:par>
                            </p:childTnLst>
                          </p:cTn>
                        </p:par>
                        <p:par>
                          <p:cTn id="160" fill="hold">
                            <p:stCondLst>
                              <p:cond delay="51000"/>
                            </p:stCondLst>
                            <p:childTnLst>
                              <p:par>
                                <p:cTn id="161" presetID="1" presetClass="exit" presetSubtype="0" fill="hold" grpId="0" nodeType="afterEffect">
                                  <p:stCondLst>
                                    <p:cond delay="0"/>
                                  </p:stCondLst>
                                  <p:childTnLst>
                                    <p:set>
                                      <p:cBhvr>
                                        <p:cTn id="162" dur="1" fill="hold">
                                          <p:stCondLst>
                                            <p:cond delay="999"/>
                                          </p:stCondLst>
                                        </p:cTn>
                                        <p:tgtEl>
                                          <p:spTgt spid="12"/>
                                        </p:tgtEl>
                                        <p:attrNameLst>
                                          <p:attrName>style.visibility</p:attrName>
                                        </p:attrNameLst>
                                      </p:cBhvr>
                                      <p:to>
                                        <p:strVal val="hidden"/>
                                      </p:to>
                                    </p:set>
                                  </p:childTnLst>
                                </p:cTn>
                              </p:par>
                            </p:childTnLst>
                          </p:cTn>
                        </p:par>
                        <p:par>
                          <p:cTn id="163" fill="hold">
                            <p:stCondLst>
                              <p:cond delay="52000"/>
                            </p:stCondLst>
                            <p:childTnLst>
                              <p:par>
                                <p:cTn id="164" presetID="1" presetClass="exit" presetSubtype="0" fill="hold" grpId="0" nodeType="afterEffect">
                                  <p:stCondLst>
                                    <p:cond delay="0"/>
                                  </p:stCondLst>
                                  <p:childTnLst>
                                    <p:set>
                                      <p:cBhvr>
                                        <p:cTn id="165" dur="1" fill="hold">
                                          <p:stCondLst>
                                            <p:cond delay="999"/>
                                          </p:stCondLst>
                                        </p:cTn>
                                        <p:tgtEl>
                                          <p:spTgt spid="11"/>
                                        </p:tgtEl>
                                        <p:attrNameLst>
                                          <p:attrName>style.visibility</p:attrName>
                                        </p:attrNameLst>
                                      </p:cBhvr>
                                      <p:to>
                                        <p:strVal val="hidden"/>
                                      </p:to>
                                    </p:set>
                                  </p:childTnLst>
                                </p:cTn>
                              </p:par>
                            </p:childTnLst>
                          </p:cTn>
                        </p:par>
                        <p:par>
                          <p:cTn id="166" fill="hold">
                            <p:stCondLst>
                              <p:cond delay="53000"/>
                            </p:stCondLst>
                            <p:childTnLst>
                              <p:par>
                                <p:cTn id="167" presetID="1" presetClass="exit" presetSubtype="0" fill="hold" grpId="0" nodeType="afterEffect">
                                  <p:stCondLst>
                                    <p:cond delay="0"/>
                                  </p:stCondLst>
                                  <p:childTnLst>
                                    <p:set>
                                      <p:cBhvr>
                                        <p:cTn id="168" dur="1" fill="hold">
                                          <p:stCondLst>
                                            <p:cond delay="999"/>
                                          </p:stCondLst>
                                        </p:cTn>
                                        <p:tgtEl>
                                          <p:spTgt spid="10"/>
                                        </p:tgtEl>
                                        <p:attrNameLst>
                                          <p:attrName>style.visibility</p:attrName>
                                        </p:attrNameLst>
                                      </p:cBhvr>
                                      <p:to>
                                        <p:strVal val="hidden"/>
                                      </p:to>
                                    </p:set>
                                  </p:childTnLst>
                                </p:cTn>
                              </p:par>
                            </p:childTnLst>
                          </p:cTn>
                        </p:par>
                        <p:par>
                          <p:cTn id="169" fill="hold">
                            <p:stCondLst>
                              <p:cond delay="54000"/>
                            </p:stCondLst>
                            <p:childTnLst>
                              <p:par>
                                <p:cTn id="170" presetID="1" presetClass="exit" presetSubtype="0" fill="hold" grpId="0" nodeType="afterEffect">
                                  <p:stCondLst>
                                    <p:cond delay="0"/>
                                  </p:stCondLst>
                                  <p:childTnLst>
                                    <p:set>
                                      <p:cBhvr>
                                        <p:cTn id="171" dur="1" fill="hold">
                                          <p:stCondLst>
                                            <p:cond delay="999"/>
                                          </p:stCondLst>
                                        </p:cTn>
                                        <p:tgtEl>
                                          <p:spTgt spid="9"/>
                                        </p:tgtEl>
                                        <p:attrNameLst>
                                          <p:attrName>style.visibility</p:attrName>
                                        </p:attrNameLst>
                                      </p:cBhvr>
                                      <p:to>
                                        <p:strVal val="hidden"/>
                                      </p:to>
                                    </p:set>
                                  </p:childTnLst>
                                </p:cTn>
                              </p:par>
                            </p:childTnLst>
                          </p:cTn>
                        </p:par>
                        <p:par>
                          <p:cTn id="172" fill="hold">
                            <p:stCondLst>
                              <p:cond delay="55000"/>
                            </p:stCondLst>
                            <p:childTnLst>
                              <p:par>
                                <p:cTn id="173" presetID="1" presetClass="exit" presetSubtype="0" fill="hold" grpId="0" nodeType="afterEffect">
                                  <p:stCondLst>
                                    <p:cond delay="0"/>
                                  </p:stCondLst>
                                  <p:childTnLst>
                                    <p:set>
                                      <p:cBhvr>
                                        <p:cTn id="174" dur="1" fill="hold">
                                          <p:stCondLst>
                                            <p:cond delay="999"/>
                                          </p:stCondLst>
                                        </p:cTn>
                                        <p:tgtEl>
                                          <p:spTgt spid="8"/>
                                        </p:tgtEl>
                                        <p:attrNameLst>
                                          <p:attrName>style.visibility</p:attrName>
                                        </p:attrNameLst>
                                      </p:cBhvr>
                                      <p:to>
                                        <p:strVal val="hidden"/>
                                      </p:to>
                                    </p:set>
                                  </p:childTnLst>
                                </p:cTn>
                              </p:par>
                            </p:childTnLst>
                          </p:cTn>
                        </p:par>
                        <p:par>
                          <p:cTn id="175" fill="hold">
                            <p:stCondLst>
                              <p:cond delay="56000"/>
                            </p:stCondLst>
                            <p:childTnLst>
                              <p:par>
                                <p:cTn id="176" presetID="1" presetClass="exit" presetSubtype="0" fill="hold" grpId="0" nodeType="afterEffect">
                                  <p:stCondLst>
                                    <p:cond delay="0"/>
                                  </p:stCondLst>
                                  <p:childTnLst>
                                    <p:set>
                                      <p:cBhvr>
                                        <p:cTn id="177" dur="1" fill="hold">
                                          <p:stCondLst>
                                            <p:cond delay="999"/>
                                          </p:stCondLst>
                                        </p:cTn>
                                        <p:tgtEl>
                                          <p:spTgt spid="7"/>
                                        </p:tgtEl>
                                        <p:attrNameLst>
                                          <p:attrName>style.visibility</p:attrName>
                                        </p:attrNameLst>
                                      </p:cBhvr>
                                      <p:to>
                                        <p:strVal val="hidden"/>
                                      </p:to>
                                    </p:set>
                                  </p:childTnLst>
                                </p:cTn>
                              </p:par>
                            </p:childTnLst>
                          </p:cTn>
                        </p:par>
                        <p:par>
                          <p:cTn id="178" fill="hold">
                            <p:stCondLst>
                              <p:cond delay="57000"/>
                            </p:stCondLst>
                            <p:childTnLst>
                              <p:par>
                                <p:cTn id="179" presetID="1" presetClass="exit" presetSubtype="0" fill="hold" grpId="0" nodeType="afterEffect">
                                  <p:stCondLst>
                                    <p:cond delay="0"/>
                                  </p:stCondLst>
                                  <p:childTnLst>
                                    <p:set>
                                      <p:cBhvr>
                                        <p:cTn id="180" dur="1" fill="hold">
                                          <p:stCondLst>
                                            <p:cond delay="999"/>
                                          </p:stCondLst>
                                        </p:cTn>
                                        <p:tgtEl>
                                          <p:spTgt spid="6"/>
                                        </p:tgtEl>
                                        <p:attrNameLst>
                                          <p:attrName>style.visibility</p:attrName>
                                        </p:attrNameLst>
                                      </p:cBhvr>
                                      <p:to>
                                        <p:strVal val="hidden"/>
                                      </p:to>
                                    </p:set>
                                  </p:childTnLst>
                                </p:cTn>
                              </p:par>
                            </p:childTnLst>
                          </p:cTn>
                        </p:par>
                        <p:par>
                          <p:cTn id="181" fill="hold">
                            <p:stCondLst>
                              <p:cond delay="58000"/>
                            </p:stCondLst>
                            <p:childTnLst>
                              <p:par>
                                <p:cTn id="182" presetID="1" presetClass="exit" presetSubtype="0" fill="hold" grpId="0" nodeType="afterEffect">
                                  <p:stCondLst>
                                    <p:cond delay="0"/>
                                  </p:stCondLst>
                                  <p:childTnLst>
                                    <p:set>
                                      <p:cBhvr>
                                        <p:cTn id="183" dur="1" fill="hold">
                                          <p:stCondLst>
                                            <p:cond delay="999"/>
                                          </p:stCondLst>
                                        </p:cTn>
                                        <p:tgtEl>
                                          <p:spTgt spid="5"/>
                                        </p:tgtEl>
                                        <p:attrNameLst>
                                          <p:attrName>style.visibility</p:attrName>
                                        </p:attrNameLst>
                                      </p:cBhvr>
                                      <p:to>
                                        <p:strVal val="hidden"/>
                                      </p:to>
                                    </p:set>
                                  </p:childTnLst>
                                </p:cTn>
                              </p:par>
                            </p:childTnLst>
                          </p:cTn>
                        </p:par>
                        <p:par>
                          <p:cTn id="184" fill="hold">
                            <p:stCondLst>
                              <p:cond delay="59000"/>
                            </p:stCondLst>
                            <p:childTnLst>
                              <p:par>
                                <p:cTn id="185" presetID="1" presetClass="exit" presetSubtype="0" fill="hold" grpId="0" nodeType="afterEffect">
                                  <p:stCondLst>
                                    <p:cond delay="0"/>
                                  </p:stCondLst>
                                  <p:childTnLst>
                                    <p:set>
                                      <p:cBhvr>
                                        <p:cTn id="186"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35" grpId="0" animBg="1"/>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30 second countdown">
    <p:bg>
      <p:bgRef idx="1001">
        <a:schemeClr val="bg1"/>
      </p:bgRef>
    </p:bg>
    <p:spTree>
      <p:nvGrpSpPr>
        <p:cNvPr id="1" name=""/>
        <p:cNvGrpSpPr/>
        <p:nvPr/>
      </p:nvGrpSpPr>
      <p:grpSpPr>
        <a:xfrm>
          <a:off x="0" y="0"/>
          <a:ext cx="0" cy="0"/>
          <a:chOff x="0" y="0"/>
          <a:chExt cx="0" cy="0"/>
        </a:xfrm>
      </p:grpSpPr>
      <p:sp>
        <p:nvSpPr>
          <p:cNvPr id="35" name="TextBox 34"/>
          <p:cNvSpPr txBox="1"/>
          <p:nvPr userDrawn="1"/>
        </p:nvSpPr>
        <p:spPr>
          <a:xfrm>
            <a:off x="3319272" y="1188720"/>
            <a:ext cx="2514600" cy="2926080"/>
          </a:xfrm>
          <a:prstGeom prst="rect">
            <a:avLst/>
          </a:prstGeom>
          <a:solidFill>
            <a:schemeClr val="bg1"/>
          </a:solidFill>
        </p:spPr>
        <p:txBody>
          <a:bodyPr wrap="square" rtlCol="0">
            <a:spAutoFit/>
          </a:bodyPr>
          <a:lstStyle/>
          <a:p>
            <a:pPr algn="ctr"/>
            <a:r>
              <a:rPr lang="en-US" sz="16600" b="1" dirty="0"/>
              <a:t>0</a:t>
            </a:r>
          </a:p>
        </p:txBody>
      </p:sp>
      <p:sp>
        <p:nvSpPr>
          <p:cNvPr id="3" name="Rectangle 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a:t>
            </a:r>
          </a:p>
        </p:txBody>
      </p:sp>
      <p:sp>
        <p:nvSpPr>
          <p:cNvPr id="4" name="Rectangle 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a:t>
            </a:r>
          </a:p>
        </p:txBody>
      </p:sp>
      <p:sp>
        <p:nvSpPr>
          <p:cNvPr id="5" name="Rectangle 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a:t>
            </a:r>
          </a:p>
        </p:txBody>
      </p:sp>
      <p:sp>
        <p:nvSpPr>
          <p:cNvPr id="6" name="Rectangle 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4</a:t>
            </a:r>
          </a:p>
        </p:txBody>
      </p:sp>
      <p:sp>
        <p:nvSpPr>
          <p:cNvPr id="7" name="Rectangle 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5</a:t>
            </a:r>
          </a:p>
        </p:txBody>
      </p:sp>
      <p:sp>
        <p:nvSpPr>
          <p:cNvPr id="8" name="Rectangle 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6</a:t>
            </a:r>
          </a:p>
        </p:txBody>
      </p:sp>
      <p:sp>
        <p:nvSpPr>
          <p:cNvPr id="9" name="Rectangle 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7</a:t>
            </a:r>
          </a:p>
        </p:txBody>
      </p:sp>
      <p:sp>
        <p:nvSpPr>
          <p:cNvPr id="10" name="Rectangle 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8</a:t>
            </a:r>
          </a:p>
        </p:txBody>
      </p:sp>
      <p:sp>
        <p:nvSpPr>
          <p:cNvPr id="11" name="Rectangle 1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9</a:t>
            </a:r>
          </a:p>
        </p:txBody>
      </p:sp>
      <p:sp>
        <p:nvSpPr>
          <p:cNvPr id="12" name="Rectangle 1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10</a:t>
            </a:r>
          </a:p>
        </p:txBody>
      </p:sp>
      <p:sp>
        <p:nvSpPr>
          <p:cNvPr id="13" name="Rectangle 1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11</a:t>
            </a:r>
          </a:p>
        </p:txBody>
      </p:sp>
      <p:sp>
        <p:nvSpPr>
          <p:cNvPr id="14" name="Rectangle 1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12</a:t>
            </a:r>
          </a:p>
        </p:txBody>
      </p:sp>
      <p:sp>
        <p:nvSpPr>
          <p:cNvPr id="15" name="Rectangle 1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13</a:t>
            </a:r>
          </a:p>
        </p:txBody>
      </p:sp>
      <p:sp>
        <p:nvSpPr>
          <p:cNvPr id="16" name="Rectangle 1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14</a:t>
            </a:r>
          </a:p>
        </p:txBody>
      </p:sp>
      <p:sp>
        <p:nvSpPr>
          <p:cNvPr id="17" name="Rectangle 1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15</a:t>
            </a:r>
          </a:p>
        </p:txBody>
      </p:sp>
      <p:sp>
        <p:nvSpPr>
          <p:cNvPr id="18" name="Rectangle 1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16</a:t>
            </a:r>
          </a:p>
        </p:txBody>
      </p:sp>
      <p:sp>
        <p:nvSpPr>
          <p:cNvPr id="19" name="Rectangle 1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17</a:t>
            </a:r>
          </a:p>
        </p:txBody>
      </p:sp>
      <p:sp>
        <p:nvSpPr>
          <p:cNvPr id="20" name="Rectangle 1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18</a:t>
            </a:r>
          </a:p>
        </p:txBody>
      </p:sp>
      <p:sp>
        <p:nvSpPr>
          <p:cNvPr id="21" name="Rectangle 2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19</a:t>
            </a:r>
          </a:p>
        </p:txBody>
      </p:sp>
      <p:sp>
        <p:nvSpPr>
          <p:cNvPr id="22" name="Rectangle 2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20</a:t>
            </a:r>
          </a:p>
        </p:txBody>
      </p:sp>
      <p:sp>
        <p:nvSpPr>
          <p:cNvPr id="23" name="Rectangle 22"/>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21</a:t>
            </a:r>
          </a:p>
        </p:txBody>
      </p:sp>
      <p:sp>
        <p:nvSpPr>
          <p:cNvPr id="24" name="Rectangle 23"/>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22</a:t>
            </a:r>
          </a:p>
        </p:txBody>
      </p:sp>
      <p:sp>
        <p:nvSpPr>
          <p:cNvPr id="25" name="Rectangle 24"/>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23</a:t>
            </a:r>
          </a:p>
        </p:txBody>
      </p:sp>
      <p:sp>
        <p:nvSpPr>
          <p:cNvPr id="26" name="Rectangle 25"/>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24</a:t>
            </a:r>
          </a:p>
        </p:txBody>
      </p:sp>
      <p:sp>
        <p:nvSpPr>
          <p:cNvPr id="27" name="Rectangle 26"/>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25</a:t>
            </a:r>
          </a:p>
        </p:txBody>
      </p:sp>
      <p:sp>
        <p:nvSpPr>
          <p:cNvPr id="28" name="Rectangle 27"/>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26</a:t>
            </a:r>
          </a:p>
        </p:txBody>
      </p:sp>
      <p:sp>
        <p:nvSpPr>
          <p:cNvPr id="29" name="Rectangle 28"/>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27</a:t>
            </a:r>
          </a:p>
        </p:txBody>
      </p:sp>
      <p:sp>
        <p:nvSpPr>
          <p:cNvPr id="30" name="Rectangle 29"/>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28</a:t>
            </a:r>
          </a:p>
        </p:txBody>
      </p:sp>
      <p:sp>
        <p:nvSpPr>
          <p:cNvPr id="31" name="Rectangle 30"/>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29</a:t>
            </a:r>
          </a:p>
        </p:txBody>
      </p:sp>
      <p:sp>
        <p:nvSpPr>
          <p:cNvPr id="32" name="Rectangle 31"/>
          <p:cNvSpPr/>
          <p:nvPr userDrawn="1"/>
        </p:nvSpPr>
        <p:spPr>
          <a:xfrm>
            <a:off x="2971800" y="914400"/>
            <a:ext cx="32004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30</a:t>
            </a:r>
          </a:p>
        </p:txBody>
      </p:sp>
      <p:sp>
        <p:nvSpPr>
          <p:cNvPr id="33" name="TextBox 32"/>
          <p:cNvSpPr txBox="1"/>
          <p:nvPr userDrawn="1"/>
        </p:nvSpPr>
        <p:spPr>
          <a:xfrm>
            <a:off x="2898648" y="3685032"/>
            <a:ext cx="3352800" cy="646331"/>
          </a:xfrm>
          <a:prstGeom prst="rect">
            <a:avLst/>
          </a:prstGeom>
          <a:solidFill>
            <a:schemeClr val="bg1"/>
          </a:solidFill>
        </p:spPr>
        <p:txBody>
          <a:bodyPr wrap="square" rtlCol="0">
            <a:spAutoFit/>
          </a:bodyPr>
          <a:lstStyle/>
          <a:p>
            <a:pPr algn="ctr"/>
            <a:r>
              <a:rPr lang="en-US" sz="3600" dirty="0">
                <a:solidFill>
                  <a:schemeClr val="tx1"/>
                </a:solidFill>
              </a:rPr>
              <a:t>seconds</a:t>
            </a:r>
          </a:p>
        </p:txBody>
      </p:sp>
      <p:sp>
        <p:nvSpPr>
          <p:cNvPr id="34" name="Rectangle: Rounded Corners 33"/>
          <p:cNvSpPr/>
          <p:nvPr userDrawn="1"/>
        </p:nvSpPr>
        <p:spPr>
          <a:xfrm>
            <a:off x="3962400" y="4727448"/>
            <a:ext cx="12192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GO</a:t>
            </a:r>
          </a:p>
        </p:txBody>
      </p:sp>
    </p:spTree>
    <p:custDataLst>
      <p:tags r:id="rId1"/>
    </p:custDataLst>
    <p:extLst>
      <p:ext uri="{BB962C8B-B14F-4D97-AF65-F5344CB8AC3E}">
        <p14:creationId xmlns:p14="http://schemas.microsoft.com/office/powerpoint/2010/main" val="23435539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999"/>
                                          </p:stCondLst>
                                        </p:cTn>
                                        <p:tgtEl>
                                          <p:spTgt spid="32"/>
                                        </p:tgtEl>
                                        <p:attrNameLst>
                                          <p:attrName>style.visibility</p:attrName>
                                        </p:attrNameLst>
                                      </p:cBhvr>
                                      <p:to>
                                        <p:strVal val="hidden"/>
                                      </p:to>
                                    </p:set>
                                  </p:childTnLst>
                                </p:cTn>
                              </p:par>
                            </p:childTnLst>
                          </p:cTn>
                        </p:par>
                        <p:par>
                          <p:cTn id="10" fill="hold">
                            <p:stCondLst>
                              <p:cond delay="1000"/>
                            </p:stCondLst>
                            <p:childTnLst>
                              <p:par>
                                <p:cTn id="11" presetID="1" presetClass="exit" presetSubtype="0" fill="hold" grpId="0" nodeType="afterEffect">
                                  <p:stCondLst>
                                    <p:cond delay="0"/>
                                  </p:stCondLst>
                                  <p:childTnLst>
                                    <p:set>
                                      <p:cBhvr>
                                        <p:cTn id="12" dur="1" fill="hold">
                                          <p:stCondLst>
                                            <p:cond delay="999"/>
                                          </p:stCondLst>
                                        </p:cTn>
                                        <p:tgtEl>
                                          <p:spTgt spid="31"/>
                                        </p:tgtEl>
                                        <p:attrNameLst>
                                          <p:attrName>style.visibility</p:attrName>
                                        </p:attrNameLst>
                                      </p:cBhvr>
                                      <p:to>
                                        <p:strVal val="hidden"/>
                                      </p:to>
                                    </p:set>
                                  </p:childTnLst>
                                </p:cTn>
                              </p:par>
                            </p:childTnLst>
                          </p:cTn>
                        </p:par>
                        <p:par>
                          <p:cTn id="13" fill="hold">
                            <p:stCondLst>
                              <p:cond delay="2000"/>
                            </p:stCondLst>
                            <p:childTnLst>
                              <p:par>
                                <p:cTn id="14" presetID="1" presetClass="exit" presetSubtype="0" fill="hold" grpId="0" nodeType="afterEffect">
                                  <p:stCondLst>
                                    <p:cond delay="0"/>
                                  </p:stCondLst>
                                  <p:childTnLst>
                                    <p:set>
                                      <p:cBhvr>
                                        <p:cTn id="15" dur="1" fill="hold">
                                          <p:stCondLst>
                                            <p:cond delay="999"/>
                                          </p:stCondLst>
                                        </p:cTn>
                                        <p:tgtEl>
                                          <p:spTgt spid="30"/>
                                        </p:tgtEl>
                                        <p:attrNameLst>
                                          <p:attrName>style.visibility</p:attrName>
                                        </p:attrNameLst>
                                      </p:cBhvr>
                                      <p:to>
                                        <p:strVal val="hidden"/>
                                      </p:to>
                                    </p:set>
                                  </p:childTnLst>
                                </p:cTn>
                              </p:par>
                            </p:childTnLst>
                          </p:cTn>
                        </p:par>
                        <p:par>
                          <p:cTn id="16" fill="hold">
                            <p:stCondLst>
                              <p:cond delay="3000"/>
                            </p:stCondLst>
                            <p:childTnLst>
                              <p:par>
                                <p:cTn id="17" presetID="1" presetClass="exit" presetSubtype="0" fill="hold" grpId="0" nodeType="afterEffect">
                                  <p:stCondLst>
                                    <p:cond delay="0"/>
                                  </p:stCondLst>
                                  <p:childTnLst>
                                    <p:set>
                                      <p:cBhvr>
                                        <p:cTn id="18" dur="1" fill="hold">
                                          <p:stCondLst>
                                            <p:cond delay="999"/>
                                          </p:stCondLst>
                                        </p:cTn>
                                        <p:tgtEl>
                                          <p:spTgt spid="29"/>
                                        </p:tgtEl>
                                        <p:attrNameLst>
                                          <p:attrName>style.visibility</p:attrName>
                                        </p:attrNameLst>
                                      </p:cBhvr>
                                      <p:to>
                                        <p:strVal val="hidden"/>
                                      </p:to>
                                    </p:set>
                                  </p:childTnLst>
                                </p:cTn>
                              </p:par>
                            </p:childTnLst>
                          </p:cTn>
                        </p:par>
                        <p:par>
                          <p:cTn id="19" fill="hold">
                            <p:stCondLst>
                              <p:cond delay="4000"/>
                            </p:stCondLst>
                            <p:childTnLst>
                              <p:par>
                                <p:cTn id="20" presetID="1" presetClass="exit" presetSubtype="0" fill="hold" grpId="0" nodeType="afterEffect">
                                  <p:stCondLst>
                                    <p:cond delay="0"/>
                                  </p:stCondLst>
                                  <p:childTnLst>
                                    <p:set>
                                      <p:cBhvr>
                                        <p:cTn id="21" dur="1" fill="hold">
                                          <p:stCondLst>
                                            <p:cond delay="999"/>
                                          </p:stCondLst>
                                        </p:cTn>
                                        <p:tgtEl>
                                          <p:spTgt spid="28"/>
                                        </p:tgtEl>
                                        <p:attrNameLst>
                                          <p:attrName>style.visibility</p:attrName>
                                        </p:attrNameLst>
                                      </p:cBhvr>
                                      <p:to>
                                        <p:strVal val="hidden"/>
                                      </p:to>
                                    </p:set>
                                  </p:childTnLst>
                                </p:cTn>
                              </p:par>
                            </p:childTnLst>
                          </p:cTn>
                        </p:par>
                        <p:par>
                          <p:cTn id="22" fill="hold">
                            <p:stCondLst>
                              <p:cond delay="5000"/>
                            </p:stCondLst>
                            <p:childTnLst>
                              <p:par>
                                <p:cTn id="23" presetID="1" presetClass="exit" presetSubtype="0" fill="hold" grpId="0" nodeType="afterEffect">
                                  <p:stCondLst>
                                    <p:cond delay="0"/>
                                  </p:stCondLst>
                                  <p:childTnLst>
                                    <p:set>
                                      <p:cBhvr>
                                        <p:cTn id="24" dur="1" fill="hold">
                                          <p:stCondLst>
                                            <p:cond delay="999"/>
                                          </p:stCondLst>
                                        </p:cTn>
                                        <p:tgtEl>
                                          <p:spTgt spid="27"/>
                                        </p:tgtEl>
                                        <p:attrNameLst>
                                          <p:attrName>style.visibility</p:attrName>
                                        </p:attrNameLst>
                                      </p:cBhvr>
                                      <p:to>
                                        <p:strVal val="hidden"/>
                                      </p:to>
                                    </p:set>
                                  </p:childTnLst>
                                </p:cTn>
                              </p:par>
                            </p:childTnLst>
                          </p:cTn>
                        </p:par>
                        <p:par>
                          <p:cTn id="25" fill="hold">
                            <p:stCondLst>
                              <p:cond delay="6000"/>
                            </p:stCondLst>
                            <p:childTnLst>
                              <p:par>
                                <p:cTn id="26" presetID="1" presetClass="exit" presetSubtype="0" fill="hold" grpId="0" nodeType="afterEffect">
                                  <p:stCondLst>
                                    <p:cond delay="0"/>
                                  </p:stCondLst>
                                  <p:childTnLst>
                                    <p:set>
                                      <p:cBhvr>
                                        <p:cTn id="27" dur="1" fill="hold">
                                          <p:stCondLst>
                                            <p:cond delay="999"/>
                                          </p:stCondLst>
                                        </p:cTn>
                                        <p:tgtEl>
                                          <p:spTgt spid="26"/>
                                        </p:tgtEl>
                                        <p:attrNameLst>
                                          <p:attrName>style.visibility</p:attrName>
                                        </p:attrNameLst>
                                      </p:cBhvr>
                                      <p:to>
                                        <p:strVal val="hidden"/>
                                      </p:to>
                                    </p:set>
                                  </p:childTnLst>
                                </p:cTn>
                              </p:par>
                            </p:childTnLst>
                          </p:cTn>
                        </p:par>
                        <p:par>
                          <p:cTn id="28" fill="hold">
                            <p:stCondLst>
                              <p:cond delay="7000"/>
                            </p:stCondLst>
                            <p:childTnLst>
                              <p:par>
                                <p:cTn id="29" presetID="1" presetClass="exit" presetSubtype="0" fill="hold" grpId="0" nodeType="afterEffect">
                                  <p:stCondLst>
                                    <p:cond delay="0"/>
                                  </p:stCondLst>
                                  <p:childTnLst>
                                    <p:set>
                                      <p:cBhvr>
                                        <p:cTn id="30" dur="1" fill="hold">
                                          <p:stCondLst>
                                            <p:cond delay="999"/>
                                          </p:stCondLst>
                                        </p:cTn>
                                        <p:tgtEl>
                                          <p:spTgt spid="25"/>
                                        </p:tgtEl>
                                        <p:attrNameLst>
                                          <p:attrName>style.visibility</p:attrName>
                                        </p:attrNameLst>
                                      </p:cBhvr>
                                      <p:to>
                                        <p:strVal val="hidden"/>
                                      </p:to>
                                    </p:set>
                                  </p:childTnLst>
                                </p:cTn>
                              </p:par>
                            </p:childTnLst>
                          </p:cTn>
                        </p:par>
                        <p:par>
                          <p:cTn id="31" fill="hold">
                            <p:stCondLst>
                              <p:cond delay="8000"/>
                            </p:stCondLst>
                            <p:childTnLst>
                              <p:par>
                                <p:cTn id="32" presetID="1" presetClass="exit" presetSubtype="0" fill="hold" grpId="0" nodeType="afterEffect">
                                  <p:stCondLst>
                                    <p:cond delay="0"/>
                                  </p:stCondLst>
                                  <p:childTnLst>
                                    <p:set>
                                      <p:cBhvr>
                                        <p:cTn id="33" dur="1" fill="hold">
                                          <p:stCondLst>
                                            <p:cond delay="999"/>
                                          </p:stCondLst>
                                        </p:cTn>
                                        <p:tgtEl>
                                          <p:spTgt spid="24"/>
                                        </p:tgtEl>
                                        <p:attrNameLst>
                                          <p:attrName>style.visibility</p:attrName>
                                        </p:attrNameLst>
                                      </p:cBhvr>
                                      <p:to>
                                        <p:strVal val="hidden"/>
                                      </p:to>
                                    </p:set>
                                  </p:childTnLst>
                                </p:cTn>
                              </p:par>
                            </p:childTnLst>
                          </p:cTn>
                        </p:par>
                        <p:par>
                          <p:cTn id="34" fill="hold">
                            <p:stCondLst>
                              <p:cond delay="9000"/>
                            </p:stCondLst>
                            <p:childTnLst>
                              <p:par>
                                <p:cTn id="35" presetID="1" presetClass="exit" presetSubtype="0" fill="hold" grpId="0" nodeType="afterEffect">
                                  <p:stCondLst>
                                    <p:cond delay="0"/>
                                  </p:stCondLst>
                                  <p:childTnLst>
                                    <p:set>
                                      <p:cBhvr>
                                        <p:cTn id="36" dur="1" fill="hold">
                                          <p:stCondLst>
                                            <p:cond delay="999"/>
                                          </p:stCondLst>
                                        </p:cTn>
                                        <p:tgtEl>
                                          <p:spTgt spid="23"/>
                                        </p:tgtEl>
                                        <p:attrNameLst>
                                          <p:attrName>style.visibility</p:attrName>
                                        </p:attrNameLst>
                                      </p:cBhvr>
                                      <p:to>
                                        <p:strVal val="hidden"/>
                                      </p:to>
                                    </p:set>
                                  </p:childTnLst>
                                </p:cTn>
                              </p:par>
                            </p:childTnLst>
                          </p:cTn>
                        </p:par>
                        <p:par>
                          <p:cTn id="37" fill="hold">
                            <p:stCondLst>
                              <p:cond delay="10000"/>
                            </p:stCondLst>
                            <p:childTnLst>
                              <p:par>
                                <p:cTn id="38" presetID="1" presetClass="exit" presetSubtype="0" fill="hold" grpId="0" nodeType="afterEffect">
                                  <p:stCondLst>
                                    <p:cond delay="0"/>
                                  </p:stCondLst>
                                  <p:childTnLst>
                                    <p:set>
                                      <p:cBhvr>
                                        <p:cTn id="39" dur="1" fill="hold">
                                          <p:stCondLst>
                                            <p:cond delay="999"/>
                                          </p:stCondLst>
                                        </p:cTn>
                                        <p:tgtEl>
                                          <p:spTgt spid="22"/>
                                        </p:tgtEl>
                                        <p:attrNameLst>
                                          <p:attrName>style.visibility</p:attrName>
                                        </p:attrNameLst>
                                      </p:cBhvr>
                                      <p:to>
                                        <p:strVal val="hidden"/>
                                      </p:to>
                                    </p:set>
                                  </p:childTnLst>
                                </p:cTn>
                              </p:par>
                            </p:childTnLst>
                          </p:cTn>
                        </p:par>
                        <p:par>
                          <p:cTn id="40" fill="hold">
                            <p:stCondLst>
                              <p:cond delay="11000"/>
                            </p:stCondLst>
                            <p:childTnLst>
                              <p:par>
                                <p:cTn id="41" presetID="1" presetClass="exit" presetSubtype="0" fill="hold" grpId="0" nodeType="afterEffect">
                                  <p:stCondLst>
                                    <p:cond delay="0"/>
                                  </p:stCondLst>
                                  <p:childTnLst>
                                    <p:set>
                                      <p:cBhvr>
                                        <p:cTn id="42" dur="1" fill="hold">
                                          <p:stCondLst>
                                            <p:cond delay="999"/>
                                          </p:stCondLst>
                                        </p:cTn>
                                        <p:tgtEl>
                                          <p:spTgt spid="21"/>
                                        </p:tgtEl>
                                        <p:attrNameLst>
                                          <p:attrName>style.visibility</p:attrName>
                                        </p:attrNameLst>
                                      </p:cBhvr>
                                      <p:to>
                                        <p:strVal val="hidden"/>
                                      </p:to>
                                    </p:set>
                                  </p:childTnLst>
                                </p:cTn>
                              </p:par>
                            </p:childTnLst>
                          </p:cTn>
                        </p:par>
                        <p:par>
                          <p:cTn id="43" fill="hold">
                            <p:stCondLst>
                              <p:cond delay="12000"/>
                            </p:stCondLst>
                            <p:childTnLst>
                              <p:par>
                                <p:cTn id="44" presetID="1" presetClass="exit" presetSubtype="0" fill="hold" grpId="0" nodeType="afterEffect">
                                  <p:stCondLst>
                                    <p:cond delay="0"/>
                                  </p:stCondLst>
                                  <p:childTnLst>
                                    <p:set>
                                      <p:cBhvr>
                                        <p:cTn id="45" dur="1" fill="hold">
                                          <p:stCondLst>
                                            <p:cond delay="999"/>
                                          </p:stCondLst>
                                        </p:cTn>
                                        <p:tgtEl>
                                          <p:spTgt spid="20"/>
                                        </p:tgtEl>
                                        <p:attrNameLst>
                                          <p:attrName>style.visibility</p:attrName>
                                        </p:attrNameLst>
                                      </p:cBhvr>
                                      <p:to>
                                        <p:strVal val="hidden"/>
                                      </p:to>
                                    </p:set>
                                  </p:childTnLst>
                                </p:cTn>
                              </p:par>
                            </p:childTnLst>
                          </p:cTn>
                        </p:par>
                        <p:par>
                          <p:cTn id="46" fill="hold">
                            <p:stCondLst>
                              <p:cond delay="13000"/>
                            </p:stCondLst>
                            <p:childTnLst>
                              <p:par>
                                <p:cTn id="47" presetID="1" presetClass="exit" presetSubtype="0" fill="hold" grpId="0" nodeType="afterEffect">
                                  <p:stCondLst>
                                    <p:cond delay="0"/>
                                  </p:stCondLst>
                                  <p:childTnLst>
                                    <p:set>
                                      <p:cBhvr>
                                        <p:cTn id="48" dur="1" fill="hold">
                                          <p:stCondLst>
                                            <p:cond delay="999"/>
                                          </p:stCondLst>
                                        </p:cTn>
                                        <p:tgtEl>
                                          <p:spTgt spid="19"/>
                                        </p:tgtEl>
                                        <p:attrNameLst>
                                          <p:attrName>style.visibility</p:attrName>
                                        </p:attrNameLst>
                                      </p:cBhvr>
                                      <p:to>
                                        <p:strVal val="hidden"/>
                                      </p:to>
                                    </p:set>
                                  </p:childTnLst>
                                </p:cTn>
                              </p:par>
                            </p:childTnLst>
                          </p:cTn>
                        </p:par>
                        <p:par>
                          <p:cTn id="49" fill="hold">
                            <p:stCondLst>
                              <p:cond delay="14000"/>
                            </p:stCondLst>
                            <p:childTnLst>
                              <p:par>
                                <p:cTn id="50" presetID="1" presetClass="exit" presetSubtype="0" fill="hold" grpId="0" nodeType="afterEffect">
                                  <p:stCondLst>
                                    <p:cond delay="0"/>
                                  </p:stCondLst>
                                  <p:childTnLst>
                                    <p:set>
                                      <p:cBhvr>
                                        <p:cTn id="51" dur="1" fill="hold">
                                          <p:stCondLst>
                                            <p:cond delay="999"/>
                                          </p:stCondLst>
                                        </p:cTn>
                                        <p:tgtEl>
                                          <p:spTgt spid="18"/>
                                        </p:tgtEl>
                                        <p:attrNameLst>
                                          <p:attrName>style.visibility</p:attrName>
                                        </p:attrNameLst>
                                      </p:cBhvr>
                                      <p:to>
                                        <p:strVal val="hidden"/>
                                      </p:to>
                                    </p:set>
                                  </p:childTnLst>
                                </p:cTn>
                              </p:par>
                            </p:childTnLst>
                          </p:cTn>
                        </p:par>
                        <p:par>
                          <p:cTn id="52" fill="hold">
                            <p:stCondLst>
                              <p:cond delay="15000"/>
                            </p:stCondLst>
                            <p:childTnLst>
                              <p:par>
                                <p:cTn id="53" presetID="1" presetClass="exit" presetSubtype="0" fill="hold" grpId="0" nodeType="afterEffect">
                                  <p:stCondLst>
                                    <p:cond delay="0"/>
                                  </p:stCondLst>
                                  <p:childTnLst>
                                    <p:set>
                                      <p:cBhvr>
                                        <p:cTn id="54" dur="1" fill="hold">
                                          <p:stCondLst>
                                            <p:cond delay="999"/>
                                          </p:stCondLst>
                                        </p:cTn>
                                        <p:tgtEl>
                                          <p:spTgt spid="17"/>
                                        </p:tgtEl>
                                        <p:attrNameLst>
                                          <p:attrName>style.visibility</p:attrName>
                                        </p:attrNameLst>
                                      </p:cBhvr>
                                      <p:to>
                                        <p:strVal val="hidden"/>
                                      </p:to>
                                    </p:set>
                                  </p:childTnLst>
                                </p:cTn>
                              </p:par>
                            </p:childTnLst>
                          </p:cTn>
                        </p:par>
                        <p:par>
                          <p:cTn id="55" fill="hold">
                            <p:stCondLst>
                              <p:cond delay="16000"/>
                            </p:stCondLst>
                            <p:childTnLst>
                              <p:par>
                                <p:cTn id="56" presetID="1" presetClass="exit" presetSubtype="0" fill="hold" grpId="0" nodeType="afterEffect">
                                  <p:stCondLst>
                                    <p:cond delay="0"/>
                                  </p:stCondLst>
                                  <p:childTnLst>
                                    <p:set>
                                      <p:cBhvr>
                                        <p:cTn id="57" dur="1" fill="hold">
                                          <p:stCondLst>
                                            <p:cond delay="999"/>
                                          </p:stCondLst>
                                        </p:cTn>
                                        <p:tgtEl>
                                          <p:spTgt spid="16"/>
                                        </p:tgtEl>
                                        <p:attrNameLst>
                                          <p:attrName>style.visibility</p:attrName>
                                        </p:attrNameLst>
                                      </p:cBhvr>
                                      <p:to>
                                        <p:strVal val="hidden"/>
                                      </p:to>
                                    </p:set>
                                  </p:childTnLst>
                                </p:cTn>
                              </p:par>
                            </p:childTnLst>
                          </p:cTn>
                        </p:par>
                        <p:par>
                          <p:cTn id="58" fill="hold">
                            <p:stCondLst>
                              <p:cond delay="17000"/>
                            </p:stCondLst>
                            <p:childTnLst>
                              <p:par>
                                <p:cTn id="59" presetID="1" presetClass="exit" presetSubtype="0" fill="hold" grpId="0" nodeType="afterEffect">
                                  <p:stCondLst>
                                    <p:cond delay="0"/>
                                  </p:stCondLst>
                                  <p:childTnLst>
                                    <p:set>
                                      <p:cBhvr>
                                        <p:cTn id="60" dur="1" fill="hold">
                                          <p:stCondLst>
                                            <p:cond delay="999"/>
                                          </p:stCondLst>
                                        </p:cTn>
                                        <p:tgtEl>
                                          <p:spTgt spid="15"/>
                                        </p:tgtEl>
                                        <p:attrNameLst>
                                          <p:attrName>style.visibility</p:attrName>
                                        </p:attrNameLst>
                                      </p:cBhvr>
                                      <p:to>
                                        <p:strVal val="hidden"/>
                                      </p:to>
                                    </p:set>
                                  </p:childTnLst>
                                </p:cTn>
                              </p:par>
                            </p:childTnLst>
                          </p:cTn>
                        </p:par>
                        <p:par>
                          <p:cTn id="61" fill="hold">
                            <p:stCondLst>
                              <p:cond delay="18000"/>
                            </p:stCondLst>
                            <p:childTnLst>
                              <p:par>
                                <p:cTn id="62" presetID="1" presetClass="exit" presetSubtype="0" fill="hold" grpId="0" nodeType="afterEffect">
                                  <p:stCondLst>
                                    <p:cond delay="0"/>
                                  </p:stCondLst>
                                  <p:childTnLst>
                                    <p:set>
                                      <p:cBhvr>
                                        <p:cTn id="63" dur="1" fill="hold">
                                          <p:stCondLst>
                                            <p:cond delay="999"/>
                                          </p:stCondLst>
                                        </p:cTn>
                                        <p:tgtEl>
                                          <p:spTgt spid="14"/>
                                        </p:tgtEl>
                                        <p:attrNameLst>
                                          <p:attrName>style.visibility</p:attrName>
                                        </p:attrNameLst>
                                      </p:cBhvr>
                                      <p:to>
                                        <p:strVal val="hidden"/>
                                      </p:to>
                                    </p:set>
                                  </p:childTnLst>
                                </p:cTn>
                              </p:par>
                            </p:childTnLst>
                          </p:cTn>
                        </p:par>
                        <p:par>
                          <p:cTn id="64" fill="hold">
                            <p:stCondLst>
                              <p:cond delay="19000"/>
                            </p:stCondLst>
                            <p:childTnLst>
                              <p:par>
                                <p:cTn id="65" presetID="1" presetClass="exit" presetSubtype="0" fill="hold" grpId="0" nodeType="afterEffect">
                                  <p:stCondLst>
                                    <p:cond delay="0"/>
                                  </p:stCondLst>
                                  <p:childTnLst>
                                    <p:set>
                                      <p:cBhvr>
                                        <p:cTn id="66" dur="1" fill="hold">
                                          <p:stCondLst>
                                            <p:cond delay="999"/>
                                          </p:stCondLst>
                                        </p:cTn>
                                        <p:tgtEl>
                                          <p:spTgt spid="13"/>
                                        </p:tgtEl>
                                        <p:attrNameLst>
                                          <p:attrName>style.visibility</p:attrName>
                                        </p:attrNameLst>
                                      </p:cBhvr>
                                      <p:to>
                                        <p:strVal val="hidden"/>
                                      </p:to>
                                    </p:set>
                                  </p:childTnLst>
                                </p:cTn>
                              </p:par>
                            </p:childTnLst>
                          </p:cTn>
                        </p:par>
                        <p:par>
                          <p:cTn id="67" fill="hold">
                            <p:stCondLst>
                              <p:cond delay="20000"/>
                            </p:stCondLst>
                            <p:childTnLst>
                              <p:par>
                                <p:cTn id="68" presetID="1" presetClass="exit" presetSubtype="0" fill="hold" grpId="0" nodeType="afterEffect">
                                  <p:stCondLst>
                                    <p:cond delay="0"/>
                                  </p:stCondLst>
                                  <p:childTnLst>
                                    <p:set>
                                      <p:cBhvr>
                                        <p:cTn id="69" dur="1" fill="hold">
                                          <p:stCondLst>
                                            <p:cond delay="999"/>
                                          </p:stCondLst>
                                        </p:cTn>
                                        <p:tgtEl>
                                          <p:spTgt spid="12"/>
                                        </p:tgtEl>
                                        <p:attrNameLst>
                                          <p:attrName>style.visibility</p:attrName>
                                        </p:attrNameLst>
                                      </p:cBhvr>
                                      <p:to>
                                        <p:strVal val="hidden"/>
                                      </p:to>
                                    </p:set>
                                  </p:childTnLst>
                                </p:cTn>
                              </p:par>
                            </p:childTnLst>
                          </p:cTn>
                        </p:par>
                        <p:par>
                          <p:cTn id="70" fill="hold">
                            <p:stCondLst>
                              <p:cond delay="21000"/>
                            </p:stCondLst>
                            <p:childTnLst>
                              <p:par>
                                <p:cTn id="71" presetID="1" presetClass="exit" presetSubtype="0" fill="hold" grpId="0" nodeType="afterEffect">
                                  <p:stCondLst>
                                    <p:cond delay="0"/>
                                  </p:stCondLst>
                                  <p:childTnLst>
                                    <p:set>
                                      <p:cBhvr>
                                        <p:cTn id="72" dur="1" fill="hold">
                                          <p:stCondLst>
                                            <p:cond delay="999"/>
                                          </p:stCondLst>
                                        </p:cTn>
                                        <p:tgtEl>
                                          <p:spTgt spid="11"/>
                                        </p:tgtEl>
                                        <p:attrNameLst>
                                          <p:attrName>style.visibility</p:attrName>
                                        </p:attrNameLst>
                                      </p:cBhvr>
                                      <p:to>
                                        <p:strVal val="hidden"/>
                                      </p:to>
                                    </p:set>
                                  </p:childTnLst>
                                </p:cTn>
                              </p:par>
                            </p:childTnLst>
                          </p:cTn>
                        </p:par>
                        <p:par>
                          <p:cTn id="73" fill="hold">
                            <p:stCondLst>
                              <p:cond delay="22000"/>
                            </p:stCondLst>
                            <p:childTnLst>
                              <p:par>
                                <p:cTn id="74" presetID="1" presetClass="exit" presetSubtype="0" fill="hold" grpId="0" nodeType="afterEffect">
                                  <p:stCondLst>
                                    <p:cond delay="0"/>
                                  </p:stCondLst>
                                  <p:childTnLst>
                                    <p:set>
                                      <p:cBhvr>
                                        <p:cTn id="75" dur="1" fill="hold">
                                          <p:stCondLst>
                                            <p:cond delay="999"/>
                                          </p:stCondLst>
                                        </p:cTn>
                                        <p:tgtEl>
                                          <p:spTgt spid="10"/>
                                        </p:tgtEl>
                                        <p:attrNameLst>
                                          <p:attrName>style.visibility</p:attrName>
                                        </p:attrNameLst>
                                      </p:cBhvr>
                                      <p:to>
                                        <p:strVal val="hidden"/>
                                      </p:to>
                                    </p:set>
                                  </p:childTnLst>
                                </p:cTn>
                              </p:par>
                            </p:childTnLst>
                          </p:cTn>
                        </p:par>
                        <p:par>
                          <p:cTn id="76" fill="hold">
                            <p:stCondLst>
                              <p:cond delay="23000"/>
                            </p:stCondLst>
                            <p:childTnLst>
                              <p:par>
                                <p:cTn id="77" presetID="1" presetClass="exit" presetSubtype="0" fill="hold" grpId="0" nodeType="afterEffect">
                                  <p:stCondLst>
                                    <p:cond delay="0"/>
                                  </p:stCondLst>
                                  <p:childTnLst>
                                    <p:set>
                                      <p:cBhvr>
                                        <p:cTn id="78" dur="1" fill="hold">
                                          <p:stCondLst>
                                            <p:cond delay="999"/>
                                          </p:stCondLst>
                                        </p:cTn>
                                        <p:tgtEl>
                                          <p:spTgt spid="9"/>
                                        </p:tgtEl>
                                        <p:attrNameLst>
                                          <p:attrName>style.visibility</p:attrName>
                                        </p:attrNameLst>
                                      </p:cBhvr>
                                      <p:to>
                                        <p:strVal val="hidden"/>
                                      </p:to>
                                    </p:set>
                                  </p:childTnLst>
                                </p:cTn>
                              </p:par>
                            </p:childTnLst>
                          </p:cTn>
                        </p:par>
                        <p:par>
                          <p:cTn id="79" fill="hold">
                            <p:stCondLst>
                              <p:cond delay="24000"/>
                            </p:stCondLst>
                            <p:childTnLst>
                              <p:par>
                                <p:cTn id="80" presetID="1" presetClass="exit" presetSubtype="0" fill="hold" grpId="0" nodeType="afterEffect">
                                  <p:stCondLst>
                                    <p:cond delay="0"/>
                                  </p:stCondLst>
                                  <p:childTnLst>
                                    <p:set>
                                      <p:cBhvr>
                                        <p:cTn id="81" dur="1" fill="hold">
                                          <p:stCondLst>
                                            <p:cond delay="999"/>
                                          </p:stCondLst>
                                        </p:cTn>
                                        <p:tgtEl>
                                          <p:spTgt spid="8"/>
                                        </p:tgtEl>
                                        <p:attrNameLst>
                                          <p:attrName>style.visibility</p:attrName>
                                        </p:attrNameLst>
                                      </p:cBhvr>
                                      <p:to>
                                        <p:strVal val="hidden"/>
                                      </p:to>
                                    </p:set>
                                  </p:childTnLst>
                                </p:cTn>
                              </p:par>
                            </p:childTnLst>
                          </p:cTn>
                        </p:par>
                        <p:par>
                          <p:cTn id="82" fill="hold">
                            <p:stCondLst>
                              <p:cond delay="25000"/>
                            </p:stCondLst>
                            <p:childTnLst>
                              <p:par>
                                <p:cTn id="83" presetID="1" presetClass="exit" presetSubtype="0" fill="hold" grpId="0" nodeType="afterEffect">
                                  <p:stCondLst>
                                    <p:cond delay="0"/>
                                  </p:stCondLst>
                                  <p:childTnLst>
                                    <p:set>
                                      <p:cBhvr>
                                        <p:cTn id="84" dur="1" fill="hold">
                                          <p:stCondLst>
                                            <p:cond delay="999"/>
                                          </p:stCondLst>
                                        </p:cTn>
                                        <p:tgtEl>
                                          <p:spTgt spid="7"/>
                                        </p:tgtEl>
                                        <p:attrNameLst>
                                          <p:attrName>style.visibility</p:attrName>
                                        </p:attrNameLst>
                                      </p:cBhvr>
                                      <p:to>
                                        <p:strVal val="hidden"/>
                                      </p:to>
                                    </p:set>
                                  </p:childTnLst>
                                </p:cTn>
                              </p:par>
                            </p:childTnLst>
                          </p:cTn>
                        </p:par>
                        <p:par>
                          <p:cTn id="85" fill="hold">
                            <p:stCondLst>
                              <p:cond delay="26000"/>
                            </p:stCondLst>
                            <p:childTnLst>
                              <p:par>
                                <p:cTn id="86" presetID="1" presetClass="exit" presetSubtype="0" fill="hold" grpId="0" nodeType="afterEffect">
                                  <p:stCondLst>
                                    <p:cond delay="0"/>
                                  </p:stCondLst>
                                  <p:childTnLst>
                                    <p:set>
                                      <p:cBhvr>
                                        <p:cTn id="87" dur="1" fill="hold">
                                          <p:stCondLst>
                                            <p:cond delay="999"/>
                                          </p:stCondLst>
                                        </p:cTn>
                                        <p:tgtEl>
                                          <p:spTgt spid="6"/>
                                        </p:tgtEl>
                                        <p:attrNameLst>
                                          <p:attrName>style.visibility</p:attrName>
                                        </p:attrNameLst>
                                      </p:cBhvr>
                                      <p:to>
                                        <p:strVal val="hidden"/>
                                      </p:to>
                                    </p:set>
                                  </p:childTnLst>
                                </p:cTn>
                              </p:par>
                            </p:childTnLst>
                          </p:cTn>
                        </p:par>
                        <p:par>
                          <p:cTn id="88" fill="hold">
                            <p:stCondLst>
                              <p:cond delay="27000"/>
                            </p:stCondLst>
                            <p:childTnLst>
                              <p:par>
                                <p:cTn id="89" presetID="1" presetClass="exit" presetSubtype="0" fill="hold" grpId="0" nodeType="afterEffect">
                                  <p:stCondLst>
                                    <p:cond delay="0"/>
                                  </p:stCondLst>
                                  <p:childTnLst>
                                    <p:set>
                                      <p:cBhvr>
                                        <p:cTn id="90" dur="1" fill="hold">
                                          <p:stCondLst>
                                            <p:cond delay="999"/>
                                          </p:stCondLst>
                                        </p:cTn>
                                        <p:tgtEl>
                                          <p:spTgt spid="5"/>
                                        </p:tgtEl>
                                        <p:attrNameLst>
                                          <p:attrName>style.visibility</p:attrName>
                                        </p:attrNameLst>
                                      </p:cBhvr>
                                      <p:to>
                                        <p:strVal val="hidden"/>
                                      </p:to>
                                    </p:set>
                                  </p:childTnLst>
                                </p:cTn>
                              </p:par>
                            </p:childTnLst>
                          </p:cTn>
                        </p:par>
                        <p:par>
                          <p:cTn id="91" fill="hold">
                            <p:stCondLst>
                              <p:cond delay="28000"/>
                            </p:stCondLst>
                            <p:childTnLst>
                              <p:par>
                                <p:cTn id="92" presetID="1" presetClass="exit" presetSubtype="0" fill="hold" grpId="0" nodeType="afterEffect">
                                  <p:stCondLst>
                                    <p:cond delay="0"/>
                                  </p:stCondLst>
                                  <p:childTnLst>
                                    <p:set>
                                      <p:cBhvr>
                                        <p:cTn id="93" dur="1" fill="hold">
                                          <p:stCondLst>
                                            <p:cond delay="999"/>
                                          </p:stCondLst>
                                        </p:cTn>
                                        <p:tgtEl>
                                          <p:spTgt spid="4"/>
                                        </p:tgtEl>
                                        <p:attrNameLst>
                                          <p:attrName>style.visibility</p:attrName>
                                        </p:attrNameLst>
                                      </p:cBhvr>
                                      <p:to>
                                        <p:strVal val="hidden"/>
                                      </p:to>
                                    </p:set>
                                  </p:childTnLst>
                                </p:cTn>
                              </p:par>
                            </p:childTnLst>
                          </p:cTn>
                        </p:par>
                        <p:par>
                          <p:cTn id="94" fill="hold">
                            <p:stCondLst>
                              <p:cond delay="29000"/>
                            </p:stCondLst>
                            <p:childTnLst>
                              <p:par>
                                <p:cTn id="95" presetID="1" presetClass="exit" presetSubtype="0" fill="hold" grpId="0" nodeType="afterEffect">
                                  <p:stCondLst>
                                    <p:cond delay="0"/>
                                  </p:stCondLst>
                                  <p:childTnLst>
                                    <p:set>
                                      <p:cBhvr>
                                        <p:cTn id="96"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4" grpId="0" animBg="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0" y="2157984"/>
            <a:ext cx="4572000" cy="2542032"/>
          </a:xfrm>
          <a:prstGeom prst="rect">
            <a:avLst/>
          </a:prstGeom>
        </p:spPr>
      </p:pic>
    </p:spTree>
    <p:custDataLst>
      <p:tags r:id="rId1"/>
    </p:custDataLst>
    <p:extLst>
      <p:ext uri="{BB962C8B-B14F-4D97-AF65-F5344CB8AC3E}">
        <p14:creationId xmlns:p14="http://schemas.microsoft.com/office/powerpoint/2010/main" val="295892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Bar -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533400"/>
            <a:ext cx="8077200" cy="1143000"/>
          </a:xfrm>
        </p:spPr>
        <p:txBody>
          <a:bodyPr/>
          <a:lstStyle>
            <a:lvl1pPr>
              <a:defRPr/>
            </a:lvl1pPr>
          </a:lstStyle>
          <a:p>
            <a:r>
              <a:rPr lang="en-US" dirty="0"/>
              <a:t>Click to add title</a:t>
            </a:r>
          </a:p>
        </p:txBody>
      </p:sp>
      <p:sp>
        <p:nvSpPr>
          <p:cNvPr id="3" name="Text Placeholder 2"/>
          <p:cNvSpPr>
            <a:spLocks noGrp="1"/>
          </p:cNvSpPr>
          <p:nvPr>
            <p:ph type="body" idx="1" hasCustomPrompt="1"/>
          </p:nvPr>
        </p:nvSpPr>
        <p:spPr>
          <a:xfrm>
            <a:off x="685800" y="1981200"/>
            <a:ext cx="3887788" cy="762000"/>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hasCustomPrompt="1"/>
          </p:nvPr>
        </p:nvSpPr>
        <p:spPr>
          <a:xfrm>
            <a:off x="685800" y="2869440"/>
            <a:ext cx="3887788" cy="3150360"/>
          </a:xfrm>
        </p:spPr>
        <p:txBody>
          <a:bodyPr/>
          <a:lstStyle>
            <a:lvl1pPr>
              <a:spcBef>
                <a:spcPts val="1200"/>
              </a:spcBef>
              <a:spcAft>
                <a:spcPts val="1200"/>
              </a:spcAft>
              <a:defRPr sz="2200"/>
            </a:lvl1pPr>
            <a:lvl2pPr>
              <a:spcBef>
                <a:spcPts val="1200"/>
              </a:spcBef>
              <a:spcAft>
                <a:spcPts val="1200"/>
              </a:spcAft>
              <a:buSzPct val="135000"/>
              <a:defRPr sz="2000"/>
            </a:lvl2pPr>
            <a:lvl3pPr>
              <a:spcBef>
                <a:spcPts val="1200"/>
              </a:spcBef>
              <a:spcAft>
                <a:spcPts val="120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5" name="Text Placeholder 4"/>
          <p:cNvSpPr>
            <a:spLocks noGrp="1"/>
          </p:cNvSpPr>
          <p:nvPr>
            <p:ph type="body" sz="quarter" idx="3" hasCustomPrompt="1"/>
          </p:nvPr>
        </p:nvSpPr>
        <p:spPr>
          <a:xfrm>
            <a:off x="4953000" y="1981200"/>
            <a:ext cx="3810000" cy="762000"/>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6" name="Content Placeholder 5"/>
          <p:cNvSpPr>
            <a:spLocks noGrp="1"/>
          </p:cNvSpPr>
          <p:nvPr>
            <p:ph sz="quarter" idx="4" hasCustomPrompt="1"/>
          </p:nvPr>
        </p:nvSpPr>
        <p:spPr>
          <a:xfrm>
            <a:off x="4953000" y="2869440"/>
            <a:ext cx="3810000" cy="3150360"/>
          </a:xfrm>
        </p:spPr>
        <p:txBody>
          <a:bodyPr/>
          <a:lstStyle>
            <a:lvl1pPr>
              <a:spcBef>
                <a:spcPts val="1200"/>
              </a:spcBef>
              <a:spcAft>
                <a:spcPts val="1200"/>
              </a:spcAft>
              <a:defRPr sz="2200"/>
            </a:lvl1pPr>
            <a:lvl2pPr>
              <a:spcBef>
                <a:spcPts val="1200"/>
              </a:spcBef>
              <a:spcAft>
                <a:spcPts val="1200"/>
              </a:spcAft>
              <a:buSzPct val="135000"/>
              <a:buFont typeface="Arial" pitchFamily="34" charset="0"/>
              <a:buChar char="•"/>
              <a:defRPr sz="2000"/>
            </a:lvl2pPr>
            <a:lvl3pPr>
              <a:spcBef>
                <a:spcPts val="1200"/>
              </a:spcBef>
              <a:spcAft>
                <a:spcPts val="1200"/>
              </a:spcAft>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add text</a:t>
            </a:r>
          </a:p>
          <a:p>
            <a:pPr lvl="1"/>
            <a:r>
              <a:rPr lang="en-US" dirty="0"/>
              <a:t>Second level</a:t>
            </a:r>
          </a:p>
          <a:p>
            <a:pPr lvl="2"/>
            <a:r>
              <a:rPr lang="en-US" dirty="0"/>
              <a:t>Third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dirty="0"/>
              <a:t>©SAIF</a:t>
            </a:r>
          </a:p>
        </p:txBody>
      </p:sp>
      <p:sp>
        <p:nvSpPr>
          <p:cNvPr id="9" name="Slide Number Placeholder 8"/>
          <p:cNvSpPr>
            <a:spLocks noGrp="1"/>
          </p:cNvSpPr>
          <p:nvPr>
            <p:ph type="sldNum" sz="quarter" idx="12"/>
          </p:nvPr>
        </p:nvSpPr>
        <p:spPr/>
        <p:txBody>
          <a:bodyPr/>
          <a:lstStyle>
            <a:lvl1pPr>
              <a:defRPr/>
            </a:lvl1pPr>
          </a:lstStyle>
          <a:p>
            <a:fld id="{7016D242-122D-4A92-BF23-450A2C2D5CFB}" type="slidenum">
              <a:rPr lang="en-US"/>
              <a:pPr/>
              <a:t>‹#›</a:t>
            </a:fld>
            <a:endParaRPr lang="en-US"/>
          </a:p>
        </p:txBody>
      </p:sp>
      <p:sp>
        <p:nvSpPr>
          <p:cNvPr id="10" name="Rectangle 9"/>
          <p:cNvSpPr/>
          <p:nvPr userDrawn="1"/>
        </p:nvSpPr>
        <p:spPr>
          <a:xfrm>
            <a:off x="0" y="5334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3011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533400"/>
            <a:ext cx="8077200" cy="1143000"/>
          </a:xfrm>
        </p:spPr>
        <p:txBody>
          <a:bodyPr/>
          <a:lstStyle>
            <a:lvl1pPr>
              <a:defRPr/>
            </a:lvl1pPr>
          </a:lstStyle>
          <a:p>
            <a:r>
              <a:rPr lang="en-US" dirty="0"/>
              <a:t>Click to add title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dirty="0"/>
              <a:t>©SAIF</a:t>
            </a:r>
          </a:p>
        </p:txBody>
      </p:sp>
      <p:sp>
        <p:nvSpPr>
          <p:cNvPr id="5" name="Slide Number Placeholder 4"/>
          <p:cNvSpPr>
            <a:spLocks noGrp="1"/>
          </p:cNvSpPr>
          <p:nvPr>
            <p:ph type="sldNum" sz="quarter" idx="12"/>
          </p:nvPr>
        </p:nvSpPr>
        <p:spPr/>
        <p:txBody>
          <a:bodyPr/>
          <a:lstStyle>
            <a:lvl1pPr>
              <a:defRPr/>
            </a:lvl1pPr>
          </a:lstStyle>
          <a:p>
            <a:fld id="{57A490C1-5389-45AD-8BC5-D9700CCBA013}" type="slidenum">
              <a:rPr lang="en-US"/>
              <a:pPr/>
              <a:t>‹#›</a:t>
            </a:fld>
            <a:endParaRPr lang="en-US"/>
          </a:p>
        </p:txBody>
      </p:sp>
      <p:sp>
        <p:nvSpPr>
          <p:cNvPr id="6" name="Rectangle 5"/>
          <p:cNvSpPr/>
          <p:nvPr userDrawn="1"/>
        </p:nvSpPr>
        <p:spPr>
          <a:xfrm>
            <a:off x="0" y="5334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0890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r - Document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533400"/>
            <a:ext cx="3008313" cy="1143000"/>
          </a:xfrm>
        </p:spPr>
        <p:txBody>
          <a:bodyPr anchor="ctr"/>
          <a:lstStyle>
            <a:lvl1pPr algn="l">
              <a:defRPr sz="2000" b="1"/>
            </a:lvl1pPr>
          </a:lstStyle>
          <a:p>
            <a:r>
              <a:rPr lang="en-US" dirty="0"/>
              <a:t>Click to add text</a:t>
            </a:r>
          </a:p>
        </p:txBody>
      </p:sp>
      <p:sp>
        <p:nvSpPr>
          <p:cNvPr id="4" name="Text Placeholder 3"/>
          <p:cNvSpPr>
            <a:spLocks noGrp="1"/>
          </p:cNvSpPr>
          <p:nvPr>
            <p:ph type="body" sz="half" idx="2" hasCustomPrompt="1"/>
          </p:nvPr>
        </p:nvSpPr>
        <p:spPr>
          <a:xfrm>
            <a:off x="5334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
        <p:nvSpPr>
          <p:cNvPr id="6" name="Footer Placeholder 5"/>
          <p:cNvSpPr>
            <a:spLocks noGrp="1"/>
          </p:cNvSpPr>
          <p:nvPr>
            <p:ph type="ftr" sz="quarter" idx="11"/>
          </p:nvPr>
        </p:nvSpPr>
        <p:spPr/>
        <p:txBody>
          <a:bodyPr/>
          <a:lstStyle>
            <a:lvl1pPr>
              <a:defRPr/>
            </a:lvl1pPr>
          </a:lstStyle>
          <a:p>
            <a:r>
              <a:rPr lang="en-US" dirty="0"/>
              <a:t>©SAIF</a:t>
            </a:r>
          </a:p>
        </p:txBody>
      </p:sp>
      <p:sp>
        <p:nvSpPr>
          <p:cNvPr id="8" name="Rectangle 7"/>
          <p:cNvSpPr/>
          <p:nvPr userDrawn="1"/>
        </p:nvSpPr>
        <p:spPr>
          <a:xfrm>
            <a:off x="0" y="533400"/>
            <a:ext cx="4572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FCE7125-C3DE-4402-8215-72C55A87F842}"/>
              </a:ext>
            </a:extLst>
          </p:cNvPr>
          <p:cNvSpPr/>
          <p:nvPr userDrawn="1"/>
        </p:nvSpPr>
        <p:spPr>
          <a:xfrm>
            <a:off x="3810000" y="0"/>
            <a:ext cx="5333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3">
            <a:extLst>
              <a:ext uri="{FF2B5EF4-FFF2-40B4-BE49-F238E27FC236}">
                <a16:creationId xmlns:a16="http://schemas.microsoft.com/office/drawing/2014/main" id="{66E72808-CC83-45D0-979B-ED33F748844B}"/>
              </a:ext>
            </a:extLst>
          </p:cNvPr>
          <p:cNvSpPr>
            <a:spLocks noGrp="1"/>
          </p:cNvSpPr>
          <p:nvPr>
            <p:ph type="pic" sz="quarter" idx="13" hasCustomPrompt="1"/>
          </p:nvPr>
        </p:nvSpPr>
        <p:spPr>
          <a:xfrm>
            <a:off x="3810000" y="0"/>
            <a:ext cx="5333999" cy="6858000"/>
          </a:xfrm>
        </p:spPr>
        <p:txBody>
          <a:bodyPr anchor="t"/>
          <a:lstStyle>
            <a:lvl1pPr marL="0" indent="0" algn="ctr">
              <a:buNone/>
              <a:defRPr sz="2000" baseline="0">
                <a:solidFill>
                  <a:schemeClr val="bg1"/>
                </a:solidFill>
              </a:defRPr>
            </a:lvl1pPr>
          </a:lstStyle>
          <a:p>
            <a:r>
              <a:rPr lang="en-US" dirty="0"/>
              <a:t>Click icon to insert document image</a:t>
            </a:r>
          </a:p>
        </p:txBody>
      </p:sp>
    </p:spTree>
    <p:custDataLst>
      <p:tags r:id="rId1"/>
    </p:custDataLst>
    <p:extLst>
      <p:ext uri="{BB962C8B-B14F-4D97-AF65-F5344CB8AC3E}">
        <p14:creationId xmlns:p14="http://schemas.microsoft.com/office/powerpoint/2010/main" val="6970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ot - 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7200" y="3962400"/>
            <a:ext cx="8077200" cy="2286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subtitle</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18A56A-0F63-40A6-9EF4-2B095E033F16}" type="slidenum">
              <a:rPr lang="en-US"/>
              <a:pPr/>
              <a:t>‹#›</a:t>
            </a:fld>
            <a:endParaRPr lang="en-US"/>
          </a:p>
        </p:txBody>
      </p:sp>
      <p:sp>
        <p:nvSpPr>
          <p:cNvPr id="2" name="Title 1"/>
          <p:cNvSpPr>
            <a:spLocks noGrp="1"/>
          </p:cNvSpPr>
          <p:nvPr>
            <p:ph type="ctrTitle" hasCustomPrompt="1"/>
          </p:nvPr>
        </p:nvSpPr>
        <p:spPr>
          <a:xfrm>
            <a:off x="457200" y="2285999"/>
            <a:ext cx="8153400" cy="1524001"/>
          </a:xfrm>
        </p:spPr>
        <p:txBody>
          <a:bodyPr anchor="ctr"/>
          <a:lstStyle>
            <a:lvl1pPr algn="ctr">
              <a:defRPr>
                <a:solidFill>
                  <a:schemeClr val="tx2"/>
                </a:solidFill>
              </a:defRPr>
            </a:lvl1pPr>
          </a:lstStyle>
          <a:p>
            <a:r>
              <a:rPr lang="en-US" dirty="0"/>
              <a:t>Click to add title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48400" y="28182"/>
            <a:ext cx="2895600" cy="1609954"/>
          </a:xfrm>
          <a:prstGeom prst="rect">
            <a:avLst/>
          </a:prstGeom>
        </p:spPr>
      </p:pic>
      <p:sp>
        <p:nvSpPr>
          <p:cNvPr id="10" name="Freeform 8"/>
          <p:cNvSpPr/>
          <p:nvPr userDrawn="1"/>
        </p:nvSpPr>
        <p:spPr>
          <a:xfrm rot="16200000">
            <a:off x="-288016" y="2797804"/>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9317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ot - Transition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3886200"/>
            <a:ext cx="7620000" cy="22860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subtitle</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18A56A-0F63-40A6-9EF4-2B095E033F16}" type="slidenum">
              <a:rPr lang="en-US"/>
              <a:pPr/>
              <a:t>‹#›</a:t>
            </a:fld>
            <a:endParaRPr lang="en-US"/>
          </a:p>
        </p:txBody>
      </p:sp>
      <p:sp>
        <p:nvSpPr>
          <p:cNvPr id="2" name="Title 1"/>
          <p:cNvSpPr>
            <a:spLocks noGrp="1"/>
          </p:cNvSpPr>
          <p:nvPr>
            <p:ph type="ctrTitle" hasCustomPrompt="1"/>
          </p:nvPr>
        </p:nvSpPr>
        <p:spPr>
          <a:xfrm>
            <a:off x="914400" y="2285999"/>
            <a:ext cx="7696200" cy="1466851"/>
          </a:xfrm>
        </p:spPr>
        <p:txBody>
          <a:bodyPr anchor="ctr"/>
          <a:lstStyle>
            <a:lvl1pPr algn="l">
              <a:defRPr>
                <a:solidFill>
                  <a:schemeClr val="tx1"/>
                </a:solidFill>
              </a:defRPr>
            </a:lvl1pPr>
          </a:lstStyle>
          <a:p>
            <a:r>
              <a:rPr lang="en-US" dirty="0"/>
              <a:t>Click to add title</a:t>
            </a:r>
          </a:p>
        </p:txBody>
      </p:sp>
      <p:sp>
        <p:nvSpPr>
          <p:cNvPr id="9" name="Freeform 8"/>
          <p:cNvSpPr/>
          <p:nvPr userDrawn="1"/>
        </p:nvSpPr>
        <p:spPr>
          <a:xfrm rot="16200000">
            <a:off x="-288016" y="2797804"/>
            <a:ext cx="1143000" cy="566968"/>
          </a:xfrm>
          <a:custGeom>
            <a:avLst/>
            <a:gdLst>
              <a:gd name="connsiteX0" fmla="*/ 0 w 2208868"/>
              <a:gd name="connsiteY0" fmla="*/ 0 h 1095675"/>
              <a:gd name="connsiteX1" fmla="*/ 2208868 w 2208868"/>
              <a:gd name="connsiteY1" fmla="*/ 0 h 1095675"/>
              <a:gd name="connsiteX2" fmla="*/ 2203630 w 2208868"/>
              <a:gd name="connsiteY2" fmla="*/ 103745 h 1095675"/>
              <a:gd name="connsiteX3" fmla="*/ 1104434 w 2208868"/>
              <a:gd name="connsiteY3" fmla="*/ 1095675 h 1095675"/>
              <a:gd name="connsiteX4" fmla="*/ 5239 w 2208868"/>
              <a:gd name="connsiteY4" fmla="*/ 103745 h 1095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8868" h="1095675">
                <a:moveTo>
                  <a:pt x="0" y="0"/>
                </a:moveTo>
                <a:lnTo>
                  <a:pt x="2208868" y="0"/>
                </a:lnTo>
                <a:lnTo>
                  <a:pt x="2203630" y="103745"/>
                </a:lnTo>
                <a:cubicBezTo>
                  <a:pt x="2147048" y="660897"/>
                  <a:pt x="1676514" y="1095675"/>
                  <a:pt x="1104434" y="1095675"/>
                </a:cubicBezTo>
                <a:cubicBezTo>
                  <a:pt x="532354" y="1095675"/>
                  <a:pt x="61820" y="660897"/>
                  <a:pt x="5239" y="10374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a:extLst>
              <a:ext uri="{FF2B5EF4-FFF2-40B4-BE49-F238E27FC236}">
                <a16:creationId xmlns:a16="http://schemas.microsoft.com/office/drawing/2014/main" id="{C4FF6806-5D52-493F-86DE-28D816819788}"/>
              </a:ext>
            </a:extLst>
          </p:cNvPr>
          <p:cNvSpPr>
            <a:spLocks noGrp="1"/>
          </p:cNvSpPr>
          <p:nvPr>
            <p:ph type="ftr" sz="quarter" idx="11"/>
          </p:nvPr>
        </p:nvSpPr>
        <p:spPr>
          <a:xfrm>
            <a:off x="457200" y="6457950"/>
            <a:ext cx="2895600" cy="262289"/>
          </a:xfrm>
        </p:spPr>
        <p:txBody>
          <a:bodyPr/>
          <a:lstStyle>
            <a:lvl1pPr>
              <a:defRPr/>
            </a:lvl1pPr>
          </a:lstStyle>
          <a:p>
            <a:pPr algn="l"/>
            <a:r>
              <a:rPr lang="en-US" dirty="0"/>
              <a:t>©SAIF</a:t>
            </a:r>
          </a:p>
        </p:txBody>
      </p:sp>
    </p:spTree>
    <p:custDataLst>
      <p:tags r:id="rId1"/>
    </p:custDataLst>
    <p:extLst>
      <p:ext uri="{BB962C8B-B14F-4D97-AF65-F5344CB8AC3E}">
        <p14:creationId xmlns:p14="http://schemas.microsoft.com/office/powerpoint/2010/main" val="379512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ags" Target="../tags/tag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26" Type="http://schemas.openxmlformats.org/officeDocument/2006/relationships/slideLayout" Target="../slideLayouts/slideLayout40.xml"/><Relationship Id="rId3" Type="http://schemas.openxmlformats.org/officeDocument/2006/relationships/slideLayout" Target="../slideLayouts/slideLayout17.xml"/><Relationship Id="rId21" Type="http://schemas.openxmlformats.org/officeDocument/2006/relationships/slideLayout" Target="../slideLayouts/slideLayout35.xml"/><Relationship Id="rId34" Type="http://schemas.openxmlformats.org/officeDocument/2006/relationships/tags" Target="../tags/tag18.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5" Type="http://schemas.openxmlformats.org/officeDocument/2006/relationships/slideLayout" Target="../slideLayouts/slideLayout39.xml"/><Relationship Id="rId33" Type="http://schemas.openxmlformats.org/officeDocument/2006/relationships/theme" Target="../theme/theme3.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29" Type="http://schemas.openxmlformats.org/officeDocument/2006/relationships/slideLayout" Target="../slideLayouts/slideLayout43.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slideLayout" Target="../slideLayouts/slideLayout38.xml"/><Relationship Id="rId32" Type="http://schemas.openxmlformats.org/officeDocument/2006/relationships/slideLayout" Target="../slideLayouts/slideLayout46.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slideLayout" Target="../slideLayouts/slideLayout37.xml"/><Relationship Id="rId28" Type="http://schemas.openxmlformats.org/officeDocument/2006/relationships/slideLayout" Target="../slideLayouts/slideLayout42.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31" Type="http://schemas.openxmlformats.org/officeDocument/2006/relationships/slideLayout" Target="../slideLayouts/slideLayout45.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slideLayout" Target="../slideLayouts/slideLayout36.xml"/><Relationship Id="rId27" Type="http://schemas.openxmlformats.org/officeDocument/2006/relationships/slideLayout" Target="../slideLayouts/slideLayout41.xml"/><Relationship Id="rId30"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533400" y="1981200"/>
            <a:ext cx="8229600" cy="429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28" name="Rectangle 4"/>
          <p:cNvSpPr>
            <a:spLocks noGrp="1" noChangeArrowheads="1"/>
          </p:cNvSpPr>
          <p:nvPr>
            <p:ph type="dt" sz="half" idx="2"/>
          </p:nvPr>
        </p:nvSpPr>
        <p:spPr bwMode="auto">
          <a:xfrm>
            <a:off x="5590592" y="6504333"/>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endParaRPr lang="en-US" dirty="0"/>
          </a:p>
        </p:txBody>
      </p:sp>
      <p:sp>
        <p:nvSpPr>
          <p:cNvPr id="1029" name="Rectangle 5"/>
          <p:cNvSpPr>
            <a:spLocks noGrp="1" noChangeArrowheads="1"/>
          </p:cNvSpPr>
          <p:nvPr>
            <p:ph type="ftr" sz="quarter" idx="3"/>
          </p:nvPr>
        </p:nvSpPr>
        <p:spPr bwMode="auto">
          <a:xfrm>
            <a:off x="533400" y="6504333"/>
            <a:ext cx="1752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defRPr>
            </a:lvl1pPr>
          </a:lstStyle>
          <a:p>
            <a:r>
              <a:rPr lang="en-US" dirty="0"/>
              <a:t>©SAIF</a:t>
            </a:r>
          </a:p>
        </p:txBody>
      </p:sp>
      <p:sp>
        <p:nvSpPr>
          <p:cNvPr id="1030" name="Rectangle 6"/>
          <p:cNvSpPr>
            <a:spLocks noGrp="1" noChangeArrowheads="1"/>
          </p:cNvSpPr>
          <p:nvPr>
            <p:ph type="sldNum" sz="quarter" idx="4"/>
          </p:nvPr>
        </p:nvSpPr>
        <p:spPr bwMode="auto">
          <a:xfrm>
            <a:off x="7696200" y="6504333"/>
            <a:ext cx="990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AA372BF5-761F-4E90-A084-CC2674B71A14}" type="slidenum">
              <a:rPr lang="en-US" smtClean="0"/>
              <a:pPr/>
              <a:t>‹#›</a:t>
            </a:fld>
            <a:endParaRPr lang="en-US" dirty="0"/>
          </a:p>
        </p:txBody>
      </p:sp>
    </p:spTree>
    <p:custDataLst>
      <p:tags r:id="rId9"/>
    </p:custDataLst>
    <p:extLst>
      <p:ext uri="{BB962C8B-B14F-4D97-AF65-F5344CB8AC3E}">
        <p14:creationId xmlns:p14="http://schemas.microsoft.com/office/powerpoint/2010/main" val="45199245"/>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3" r:id="rId3"/>
    <p:sldLayoutId id="2147483705" r:id="rId4"/>
    <p:sldLayoutId id="2147483706" r:id="rId5"/>
    <p:sldLayoutId id="2147483707" r:id="rId6"/>
    <p:sldLayoutId id="2147483709" r:id="rId7"/>
  </p:sldLayoutIdLst>
  <p:hf sldNum="0" hdr="0" ftr="0" dt="0"/>
  <p:txStyles>
    <p:titleStyle>
      <a:lvl1pPr algn="l"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Verdana" pitchFamily="34" charset="0"/>
        </a:defRPr>
      </a:lvl2pPr>
      <a:lvl3pPr algn="ctr" rtl="0" eaLnBrk="1" fontAlgn="base" hangingPunct="1">
        <a:spcBef>
          <a:spcPct val="0"/>
        </a:spcBef>
        <a:spcAft>
          <a:spcPct val="0"/>
        </a:spcAft>
        <a:defRPr sz="4400">
          <a:solidFill>
            <a:schemeClr val="tx2"/>
          </a:solidFill>
          <a:latin typeface="Verdana" pitchFamily="34" charset="0"/>
        </a:defRPr>
      </a:lvl3pPr>
      <a:lvl4pPr algn="ctr" rtl="0" eaLnBrk="1" fontAlgn="base" hangingPunct="1">
        <a:spcBef>
          <a:spcPct val="0"/>
        </a:spcBef>
        <a:spcAft>
          <a:spcPct val="0"/>
        </a:spcAft>
        <a:defRPr sz="4400">
          <a:solidFill>
            <a:schemeClr val="tx2"/>
          </a:solidFill>
          <a:latin typeface="Verdana" pitchFamily="34" charset="0"/>
        </a:defRPr>
      </a:lvl4pPr>
      <a:lvl5pPr algn="ctr" rtl="0" eaLnBrk="1" fontAlgn="base" hangingPunct="1">
        <a:spcBef>
          <a:spcPct val="0"/>
        </a:spcBef>
        <a:spcAft>
          <a:spcPct val="0"/>
        </a:spcAft>
        <a:defRPr sz="4400">
          <a:solidFill>
            <a:schemeClr val="tx2"/>
          </a:solidFill>
          <a:latin typeface="Verdana" pitchFamily="34" charset="0"/>
        </a:defRPr>
      </a:lvl5pPr>
      <a:lvl6pPr marL="457200" algn="ctr" rtl="0" eaLnBrk="1" fontAlgn="base" hangingPunct="1">
        <a:spcBef>
          <a:spcPct val="0"/>
        </a:spcBef>
        <a:spcAft>
          <a:spcPct val="0"/>
        </a:spcAft>
        <a:defRPr sz="4400">
          <a:solidFill>
            <a:schemeClr val="tx2"/>
          </a:solidFill>
          <a:latin typeface="Verdana" pitchFamily="34" charset="0"/>
        </a:defRPr>
      </a:lvl6pPr>
      <a:lvl7pPr marL="914400" algn="ctr" rtl="0" eaLnBrk="1" fontAlgn="base" hangingPunct="1">
        <a:spcBef>
          <a:spcPct val="0"/>
        </a:spcBef>
        <a:spcAft>
          <a:spcPct val="0"/>
        </a:spcAft>
        <a:defRPr sz="4400">
          <a:solidFill>
            <a:schemeClr val="tx2"/>
          </a:solidFill>
          <a:latin typeface="Verdana" pitchFamily="34" charset="0"/>
        </a:defRPr>
      </a:lvl7pPr>
      <a:lvl8pPr marL="1371600" algn="ctr" rtl="0" eaLnBrk="1" fontAlgn="base" hangingPunct="1">
        <a:spcBef>
          <a:spcPct val="0"/>
        </a:spcBef>
        <a:spcAft>
          <a:spcPct val="0"/>
        </a:spcAft>
        <a:defRPr sz="4400">
          <a:solidFill>
            <a:schemeClr val="tx2"/>
          </a:solidFill>
          <a:latin typeface="Verdana" pitchFamily="34" charset="0"/>
        </a:defRPr>
      </a:lvl8pPr>
      <a:lvl9pPr marL="1828800" algn="ctr"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1" fontAlgn="base" hangingPunct="1">
        <a:spcBef>
          <a:spcPts val="1200"/>
        </a:spcBef>
        <a:spcAft>
          <a:spcPts val="1200"/>
        </a:spcAft>
        <a:buChar char="•"/>
        <a:defRPr sz="2800">
          <a:solidFill>
            <a:schemeClr val="tx1"/>
          </a:solidFill>
          <a:latin typeface="+mn-lt"/>
          <a:ea typeface="+mn-ea"/>
          <a:cs typeface="+mn-cs"/>
        </a:defRPr>
      </a:lvl1pPr>
      <a:lvl2pPr marL="742950" indent="-285750" algn="l" rtl="0" eaLnBrk="1" fontAlgn="base" hangingPunct="1">
        <a:spcBef>
          <a:spcPts val="1200"/>
        </a:spcBef>
        <a:spcAft>
          <a:spcPts val="1200"/>
        </a:spcAft>
        <a:buSzPct val="130000"/>
        <a:buFont typeface="Arial" pitchFamily="34" charset="0"/>
        <a:buChar char="•"/>
        <a:defRPr sz="2400">
          <a:solidFill>
            <a:schemeClr val="tx1"/>
          </a:solidFill>
          <a:latin typeface="+mn-lt"/>
        </a:defRPr>
      </a:lvl2pPr>
      <a:lvl3pPr marL="1143000" indent="-228600" algn="l" rtl="0" eaLnBrk="1" fontAlgn="base" hangingPunct="1">
        <a:spcBef>
          <a:spcPts val="1200"/>
        </a:spcBef>
        <a:spcAft>
          <a:spcPts val="120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533400" y="1828800"/>
            <a:ext cx="8229600" cy="429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28" name="Rectangle 4"/>
          <p:cNvSpPr>
            <a:spLocks noGrp="1" noChangeArrowheads="1"/>
          </p:cNvSpPr>
          <p:nvPr>
            <p:ph type="dt" sz="half" idx="2"/>
          </p:nvPr>
        </p:nvSpPr>
        <p:spPr bwMode="auto">
          <a:xfrm>
            <a:off x="5486400" y="64579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endParaRPr lang="en-US" dirty="0"/>
          </a:p>
        </p:txBody>
      </p:sp>
      <p:sp>
        <p:nvSpPr>
          <p:cNvPr id="1029" name="Rectangle 5"/>
          <p:cNvSpPr>
            <a:spLocks noGrp="1" noChangeArrowheads="1"/>
          </p:cNvSpPr>
          <p:nvPr>
            <p:ph type="ftr" sz="quarter" idx="3"/>
          </p:nvPr>
        </p:nvSpPr>
        <p:spPr bwMode="auto">
          <a:xfrm>
            <a:off x="457200" y="6457950"/>
            <a:ext cx="2895600" cy="2622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defRPr>
            </a:lvl1pPr>
          </a:lstStyle>
          <a:p>
            <a:pPr algn="l"/>
            <a:r>
              <a:rPr lang="en-US" dirty="0"/>
              <a:t>©SAIF</a:t>
            </a:r>
          </a:p>
        </p:txBody>
      </p:sp>
      <p:sp>
        <p:nvSpPr>
          <p:cNvPr id="1030" name="Rectangle 6"/>
          <p:cNvSpPr>
            <a:spLocks noGrp="1" noChangeArrowheads="1"/>
          </p:cNvSpPr>
          <p:nvPr>
            <p:ph type="sldNum" sz="quarter" idx="4"/>
          </p:nvPr>
        </p:nvSpPr>
        <p:spPr bwMode="auto">
          <a:xfrm>
            <a:off x="7696200" y="6457950"/>
            <a:ext cx="990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AA372BF5-761F-4E90-A084-CC2674B71A14}" type="slidenum">
              <a:rPr lang="en-US" smtClean="0"/>
              <a:pPr/>
              <a:t>‹#›</a:t>
            </a:fld>
            <a:endParaRPr lang="en-US" dirty="0"/>
          </a:p>
        </p:txBody>
      </p:sp>
    </p:spTree>
    <p:custDataLst>
      <p:tags r:id="rId9"/>
    </p:custDataLst>
    <p:extLst>
      <p:ext uri="{BB962C8B-B14F-4D97-AF65-F5344CB8AC3E}">
        <p14:creationId xmlns:p14="http://schemas.microsoft.com/office/powerpoint/2010/main" val="183659996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8" r:id="rId7"/>
  </p:sldLayoutIdLst>
  <p:hf sldNum="0" hdr="0" ftr="0" dt="0"/>
  <p:txStyles>
    <p:titleStyle>
      <a:lvl1pPr algn="l"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Verdana" pitchFamily="34" charset="0"/>
        </a:defRPr>
      </a:lvl2pPr>
      <a:lvl3pPr algn="ctr" rtl="0" eaLnBrk="1" fontAlgn="base" hangingPunct="1">
        <a:spcBef>
          <a:spcPct val="0"/>
        </a:spcBef>
        <a:spcAft>
          <a:spcPct val="0"/>
        </a:spcAft>
        <a:defRPr sz="4400">
          <a:solidFill>
            <a:schemeClr val="tx2"/>
          </a:solidFill>
          <a:latin typeface="Verdana" pitchFamily="34" charset="0"/>
        </a:defRPr>
      </a:lvl3pPr>
      <a:lvl4pPr algn="ctr" rtl="0" eaLnBrk="1" fontAlgn="base" hangingPunct="1">
        <a:spcBef>
          <a:spcPct val="0"/>
        </a:spcBef>
        <a:spcAft>
          <a:spcPct val="0"/>
        </a:spcAft>
        <a:defRPr sz="4400">
          <a:solidFill>
            <a:schemeClr val="tx2"/>
          </a:solidFill>
          <a:latin typeface="Verdana" pitchFamily="34" charset="0"/>
        </a:defRPr>
      </a:lvl4pPr>
      <a:lvl5pPr algn="ctr" rtl="0" eaLnBrk="1" fontAlgn="base" hangingPunct="1">
        <a:spcBef>
          <a:spcPct val="0"/>
        </a:spcBef>
        <a:spcAft>
          <a:spcPct val="0"/>
        </a:spcAft>
        <a:defRPr sz="4400">
          <a:solidFill>
            <a:schemeClr val="tx2"/>
          </a:solidFill>
          <a:latin typeface="Verdana" pitchFamily="34" charset="0"/>
        </a:defRPr>
      </a:lvl5pPr>
      <a:lvl6pPr marL="457200" algn="ctr" rtl="0" eaLnBrk="1" fontAlgn="base" hangingPunct="1">
        <a:spcBef>
          <a:spcPct val="0"/>
        </a:spcBef>
        <a:spcAft>
          <a:spcPct val="0"/>
        </a:spcAft>
        <a:defRPr sz="4400">
          <a:solidFill>
            <a:schemeClr val="tx2"/>
          </a:solidFill>
          <a:latin typeface="Verdana" pitchFamily="34" charset="0"/>
        </a:defRPr>
      </a:lvl6pPr>
      <a:lvl7pPr marL="914400" algn="ctr" rtl="0" eaLnBrk="1" fontAlgn="base" hangingPunct="1">
        <a:spcBef>
          <a:spcPct val="0"/>
        </a:spcBef>
        <a:spcAft>
          <a:spcPct val="0"/>
        </a:spcAft>
        <a:defRPr sz="4400">
          <a:solidFill>
            <a:schemeClr val="tx2"/>
          </a:solidFill>
          <a:latin typeface="Verdana" pitchFamily="34" charset="0"/>
        </a:defRPr>
      </a:lvl7pPr>
      <a:lvl8pPr marL="1371600" algn="ctr" rtl="0" eaLnBrk="1" fontAlgn="base" hangingPunct="1">
        <a:spcBef>
          <a:spcPct val="0"/>
        </a:spcBef>
        <a:spcAft>
          <a:spcPct val="0"/>
        </a:spcAft>
        <a:defRPr sz="4400">
          <a:solidFill>
            <a:schemeClr val="tx2"/>
          </a:solidFill>
          <a:latin typeface="Verdana" pitchFamily="34" charset="0"/>
        </a:defRPr>
      </a:lvl8pPr>
      <a:lvl9pPr marL="1828800" algn="ctr"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1" fontAlgn="base" hangingPunct="1">
        <a:spcBef>
          <a:spcPts val="1000"/>
        </a:spcBef>
        <a:spcAft>
          <a:spcPts val="1000"/>
        </a:spcAft>
        <a:buClr>
          <a:schemeClr val="tx2"/>
        </a:buClr>
        <a:buChar char="•"/>
        <a:defRPr sz="2800">
          <a:solidFill>
            <a:schemeClr val="tx1"/>
          </a:solidFill>
          <a:latin typeface="+mn-lt"/>
          <a:ea typeface="+mn-ea"/>
          <a:cs typeface="+mn-cs"/>
        </a:defRPr>
      </a:lvl1pPr>
      <a:lvl2pPr marL="742950" indent="-285750" algn="l" rtl="0" eaLnBrk="1" fontAlgn="base" hangingPunct="1">
        <a:spcBef>
          <a:spcPts val="1000"/>
        </a:spcBef>
        <a:spcAft>
          <a:spcPts val="1000"/>
        </a:spcAft>
        <a:buSzPct val="130000"/>
        <a:buFont typeface="Arial" pitchFamily="34" charset="0"/>
        <a:buChar char="•"/>
        <a:defRPr sz="2400">
          <a:solidFill>
            <a:schemeClr val="tx1"/>
          </a:solidFill>
          <a:latin typeface="+mn-lt"/>
        </a:defRPr>
      </a:lvl2pPr>
      <a:lvl3pPr marL="1257300" indent="-342900" algn="l" rtl="0" eaLnBrk="1" fontAlgn="base" hangingPunct="1">
        <a:spcBef>
          <a:spcPts val="1000"/>
        </a:spcBef>
        <a:spcAft>
          <a:spcPts val="1000"/>
        </a:spcAft>
        <a:buSzPct val="80000"/>
        <a:buFont typeface="Verdana" panose="020B0604030504040204" pitchFamily="34" charset="0"/>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US" altLang="en-US" dirty="0"/>
          </a:p>
        </p:txBody>
      </p:sp>
      <p:sp>
        <p:nvSpPr>
          <p:cNvPr id="1027" name="Rectangle 3"/>
          <p:cNvSpPr>
            <a:spLocks noGrp="1" noChangeArrowheads="1"/>
          </p:cNvSpPr>
          <p:nvPr>
            <p:ph type="body" idx="1"/>
          </p:nvPr>
        </p:nvSpPr>
        <p:spPr bwMode="auto">
          <a:xfrm>
            <a:off x="457200" y="16002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p:txBody>
      </p:sp>
    </p:spTree>
    <p:custDataLst>
      <p:tags r:id="rId34"/>
    </p:custDataLst>
  </p:cSld>
  <p:clrMap bg1="lt1" tx1="dk1" bg2="lt2" tx2="dk2" accent1="accent1" accent2="accent2" accent3="accent3" accent4="accent4" accent5="accent5" accent6="accent6" hlink="hlink" folHlink="folHlink"/>
  <p:sldLayoutIdLst>
    <p:sldLayoutId id="2147483719" r:id="rId1"/>
    <p:sldLayoutId id="2147483722" r:id="rId2"/>
    <p:sldLayoutId id="2147483685" r:id="rId3"/>
    <p:sldLayoutId id="2147483686" r:id="rId4"/>
    <p:sldLayoutId id="2147483728" r:id="rId5"/>
    <p:sldLayoutId id="2147483670" r:id="rId6"/>
    <p:sldLayoutId id="2147483726" r:id="rId7"/>
    <p:sldLayoutId id="2147483727" r:id="rId8"/>
    <p:sldLayoutId id="2147483664" r:id="rId9"/>
    <p:sldLayoutId id="2147483666" r:id="rId10"/>
    <p:sldLayoutId id="2147483721" r:id="rId11"/>
    <p:sldLayoutId id="2147483723" r:id="rId12"/>
    <p:sldLayoutId id="2147483724" r:id="rId13"/>
    <p:sldLayoutId id="2147483725" r:id="rId14"/>
    <p:sldLayoutId id="2147483654" r:id="rId15"/>
    <p:sldLayoutId id="2147483733" r:id="rId16"/>
    <p:sldLayoutId id="2147483700" r:id="rId17"/>
    <p:sldLayoutId id="2147483734" r:id="rId18"/>
    <p:sldLayoutId id="2147483720" r:id="rId19"/>
    <p:sldLayoutId id="2147483665" r:id="rId20"/>
    <p:sldLayoutId id="2147483649" r:id="rId21"/>
    <p:sldLayoutId id="2147483658" r:id="rId22"/>
    <p:sldLayoutId id="2147483659" r:id="rId23"/>
    <p:sldLayoutId id="2147483660" r:id="rId24"/>
    <p:sldLayoutId id="2147483661" r:id="rId25"/>
    <p:sldLayoutId id="2147483662" r:id="rId26"/>
    <p:sldLayoutId id="2147483663" r:id="rId27"/>
    <p:sldLayoutId id="2147483729" r:id="rId28"/>
    <p:sldLayoutId id="2147483730" r:id="rId29"/>
    <p:sldLayoutId id="2147483731" r:id="rId30"/>
    <p:sldLayoutId id="2147483732" r:id="rId31"/>
    <p:sldLayoutId id="2147483667" r:id="rId32"/>
  </p:sldLayoutIdLst>
  <p:hf sldNum="0" hdr="0" ftr="0" dt="0"/>
  <p:txStyles>
    <p:titleStyle>
      <a:lvl1pPr algn="l" rtl="0" eaLnBrk="1" fontAlgn="base" hangingPunct="1">
        <a:spcBef>
          <a:spcPct val="0"/>
        </a:spcBef>
        <a:spcAft>
          <a:spcPct val="0"/>
        </a:spcAft>
        <a:defRPr sz="3600" b="1" kern="1200">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Verdana" panose="020B0604030504040204" pitchFamily="34" charset="0"/>
        </a:defRPr>
      </a:lvl2pPr>
      <a:lvl3pPr algn="ctr" rtl="0" eaLnBrk="1" fontAlgn="base" hangingPunct="1">
        <a:spcBef>
          <a:spcPct val="0"/>
        </a:spcBef>
        <a:spcAft>
          <a:spcPct val="0"/>
        </a:spcAft>
        <a:defRPr sz="4400">
          <a:solidFill>
            <a:schemeClr val="tx2"/>
          </a:solidFill>
          <a:latin typeface="Verdana" panose="020B0604030504040204" pitchFamily="34" charset="0"/>
        </a:defRPr>
      </a:lvl3pPr>
      <a:lvl4pPr algn="ctr" rtl="0" eaLnBrk="1" fontAlgn="base" hangingPunct="1">
        <a:spcBef>
          <a:spcPct val="0"/>
        </a:spcBef>
        <a:spcAft>
          <a:spcPct val="0"/>
        </a:spcAft>
        <a:defRPr sz="4400">
          <a:solidFill>
            <a:schemeClr val="tx2"/>
          </a:solidFill>
          <a:latin typeface="Verdana" panose="020B0604030504040204" pitchFamily="34" charset="0"/>
        </a:defRPr>
      </a:lvl4pPr>
      <a:lvl5pPr algn="ctr" rtl="0" eaLnBrk="1" fontAlgn="base" hangingPunct="1">
        <a:spcBef>
          <a:spcPct val="0"/>
        </a:spcBef>
        <a:spcAft>
          <a:spcPct val="0"/>
        </a:spcAft>
        <a:defRPr sz="4400">
          <a:solidFill>
            <a:schemeClr val="tx2"/>
          </a:solidFill>
          <a:latin typeface="Verdana" panose="020B0604030504040204" pitchFamily="34" charset="0"/>
        </a:defRPr>
      </a:lvl5pPr>
      <a:lvl6pPr marL="457200" algn="ctr" rtl="0" eaLnBrk="1" fontAlgn="base" hangingPunct="1">
        <a:spcBef>
          <a:spcPct val="0"/>
        </a:spcBef>
        <a:spcAft>
          <a:spcPct val="0"/>
        </a:spcAft>
        <a:defRPr sz="4400">
          <a:solidFill>
            <a:schemeClr val="tx2"/>
          </a:solidFill>
          <a:latin typeface="Verdana" panose="020B0604030504040204" pitchFamily="34" charset="0"/>
        </a:defRPr>
      </a:lvl6pPr>
      <a:lvl7pPr marL="914400" algn="ctr" rtl="0" eaLnBrk="1" fontAlgn="base" hangingPunct="1">
        <a:spcBef>
          <a:spcPct val="0"/>
        </a:spcBef>
        <a:spcAft>
          <a:spcPct val="0"/>
        </a:spcAft>
        <a:defRPr sz="4400">
          <a:solidFill>
            <a:schemeClr val="tx2"/>
          </a:solidFill>
          <a:latin typeface="Verdana" panose="020B0604030504040204" pitchFamily="34" charset="0"/>
        </a:defRPr>
      </a:lvl7pPr>
      <a:lvl8pPr marL="1371600" algn="ctr" rtl="0" eaLnBrk="1" fontAlgn="base" hangingPunct="1">
        <a:spcBef>
          <a:spcPct val="0"/>
        </a:spcBef>
        <a:spcAft>
          <a:spcPct val="0"/>
        </a:spcAft>
        <a:defRPr sz="4400">
          <a:solidFill>
            <a:schemeClr val="tx2"/>
          </a:solidFill>
          <a:latin typeface="Verdana" panose="020B0604030504040204" pitchFamily="34" charset="0"/>
        </a:defRPr>
      </a:lvl8pPr>
      <a:lvl9pPr marL="1828800" algn="ctr" rtl="0" eaLnBrk="1" fontAlgn="base" hangingPunct="1">
        <a:spcBef>
          <a:spcPct val="0"/>
        </a:spcBef>
        <a:spcAft>
          <a:spcPct val="0"/>
        </a:spcAft>
        <a:defRPr sz="4400">
          <a:solidFill>
            <a:schemeClr val="tx2"/>
          </a:solidFill>
          <a:latin typeface="Verdana" panose="020B0604030504040204" pitchFamily="34"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SzPct val="120000"/>
        <a:buFont typeface="Arial" panose="020B0604020202020204" pitchFamily="34"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pixabay.com/en/cup-trophy-award-profit-2015198/"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smartsheet.com/sites/default/files/IC-Graphic-of-Five-Stages-Toward-Data-Driven-Culture.sv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das/OSCIO/Pages/DataStrategy.aspx#principle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5.sv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s://creativecommons.org/licenses/by-nc-nd/3.0/" TargetMode="External"/><Relationship Id="rId4" Type="http://schemas.openxmlformats.org/officeDocument/2006/relationships/hyperlink" Target="https://just-call-me-frank.blogspot.com/2011/05/we-answer-some-follower-ques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6A81-B15F-4287-B443-C3F57B5E3612}"/>
              </a:ext>
            </a:extLst>
          </p:cNvPr>
          <p:cNvSpPr>
            <a:spLocks noGrp="1"/>
          </p:cNvSpPr>
          <p:nvPr>
            <p:ph type="title"/>
          </p:nvPr>
        </p:nvSpPr>
        <p:spPr/>
        <p:txBody>
          <a:bodyPr/>
          <a:lstStyle/>
          <a:p>
            <a:r>
              <a:rPr lang="en-US" dirty="0"/>
              <a:t>Data literacy program idea</a:t>
            </a:r>
          </a:p>
        </p:txBody>
      </p:sp>
      <p:sp>
        <p:nvSpPr>
          <p:cNvPr id="5" name="TextBox 4">
            <a:extLst>
              <a:ext uri="{FF2B5EF4-FFF2-40B4-BE49-F238E27FC236}">
                <a16:creationId xmlns:a16="http://schemas.microsoft.com/office/drawing/2014/main" id="{3DB1EE1D-1519-4141-8A4D-875A00C31307}"/>
              </a:ext>
            </a:extLst>
          </p:cNvPr>
          <p:cNvSpPr txBox="1"/>
          <p:nvPr/>
        </p:nvSpPr>
        <p:spPr>
          <a:xfrm>
            <a:off x="685800" y="1600200"/>
            <a:ext cx="6781800" cy="415498"/>
          </a:xfrm>
          <a:prstGeom prst="rect">
            <a:avLst/>
          </a:prstGeom>
          <a:noFill/>
        </p:spPr>
        <p:txBody>
          <a:bodyPr wrap="square" rtlCol="0">
            <a:spAutoFit/>
          </a:bodyPr>
          <a:lstStyle/>
          <a:p>
            <a:r>
              <a:rPr lang="en-US" sz="2100" dirty="0"/>
              <a:t>4 pillars that are the foundation for data literacy</a:t>
            </a:r>
          </a:p>
        </p:txBody>
      </p:sp>
      <p:pic>
        <p:nvPicPr>
          <p:cNvPr id="2050" name="Picture 2">
            <a:extLst>
              <a:ext uri="{FF2B5EF4-FFF2-40B4-BE49-F238E27FC236}">
                <a16:creationId xmlns:a16="http://schemas.microsoft.com/office/drawing/2014/main" id="{1951FDFE-AB3A-4D2B-ABD0-C4EE4931A5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7178" y="3165048"/>
            <a:ext cx="1942422" cy="166493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145E7276-1102-4713-AADD-961E4CC401D9}"/>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4563299" y="3165048"/>
            <a:ext cx="2123988" cy="158609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3D8722CC-AC1D-4306-BF2E-B3B7206658AE}"/>
              </a:ext>
            </a:extLst>
          </p:cNvPr>
          <p:cNvPicPr>
            <a:picLocks noChangeAspect="1"/>
          </p:cNvPicPr>
          <p:nvPr/>
        </p:nvPicPr>
        <p:blipFill rotWithShape="1">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b="13804"/>
          <a:stretch/>
        </p:blipFill>
        <p:spPr>
          <a:xfrm>
            <a:off x="6831438" y="3087530"/>
            <a:ext cx="1931562" cy="1664933"/>
          </a:xfrm>
          <a:prstGeom prst="rect">
            <a:avLst/>
          </a:prstGeom>
        </p:spPr>
      </p:pic>
      <p:pic>
        <p:nvPicPr>
          <p:cNvPr id="28" name="Picture 27" descr="Logo, icon&#10;&#10;Description automatically generated">
            <a:extLst>
              <a:ext uri="{FF2B5EF4-FFF2-40B4-BE49-F238E27FC236}">
                <a16:creationId xmlns:a16="http://schemas.microsoft.com/office/drawing/2014/main" id="{B83B4128-10D2-4491-BD00-A759B9564675}"/>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2587" y="3039390"/>
            <a:ext cx="3266507" cy="1837410"/>
          </a:xfrm>
          <a:prstGeom prst="rect">
            <a:avLst/>
          </a:prstGeom>
        </p:spPr>
      </p:pic>
      <p:sp>
        <p:nvSpPr>
          <p:cNvPr id="37" name="TextBox 36">
            <a:extLst>
              <a:ext uri="{FF2B5EF4-FFF2-40B4-BE49-F238E27FC236}">
                <a16:creationId xmlns:a16="http://schemas.microsoft.com/office/drawing/2014/main" id="{C07082DF-9652-4E1D-B6C8-3F2544E58EF7}"/>
              </a:ext>
            </a:extLst>
          </p:cNvPr>
          <p:cNvSpPr txBox="1"/>
          <p:nvPr/>
        </p:nvSpPr>
        <p:spPr>
          <a:xfrm>
            <a:off x="522870" y="2515426"/>
            <a:ext cx="1715178" cy="369332"/>
          </a:xfrm>
          <a:prstGeom prst="rect">
            <a:avLst/>
          </a:prstGeom>
          <a:noFill/>
        </p:spPr>
        <p:txBody>
          <a:bodyPr wrap="square" rtlCol="0">
            <a:spAutoFit/>
          </a:bodyPr>
          <a:lstStyle/>
          <a:p>
            <a:r>
              <a:rPr lang="en-US" b="1" dirty="0"/>
              <a:t>  Data value</a:t>
            </a:r>
          </a:p>
        </p:txBody>
      </p:sp>
      <p:sp>
        <p:nvSpPr>
          <p:cNvPr id="38" name="TextBox 37">
            <a:extLst>
              <a:ext uri="{FF2B5EF4-FFF2-40B4-BE49-F238E27FC236}">
                <a16:creationId xmlns:a16="http://schemas.microsoft.com/office/drawing/2014/main" id="{3AA243C0-A2B6-4755-BB74-B927D789D269}"/>
              </a:ext>
            </a:extLst>
          </p:cNvPr>
          <p:cNvSpPr txBox="1"/>
          <p:nvPr/>
        </p:nvSpPr>
        <p:spPr>
          <a:xfrm>
            <a:off x="2580068" y="2520575"/>
            <a:ext cx="1802312" cy="369332"/>
          </a:xfrm>
          <a:prstGeom prst="rect">
            <a:avLst/>
          </a:prstGeom>
          <a:noFill/>
        </p:spPr>
        <p:txBody>
          <a:bodyPr wrap="square" rtlCol="0">
            <a:spAutoFit/>
          </a:bodyPr>
          <a:lstStyle/>
          <a:p>
            <a:r>
              <a:rPr lang="en-US" b="1" dirty="0"/>
              <a:t>Data access</a:t>
            </a:r>
          </a:p>
        </p:txBody>
      </p:sp>
      <p:sp>
        <p:nvSpPr>
          <p:cNvPr id="39" name="TextBox 38">
            <a:extLst>
              <a:ext uri="{FF2B5EF4-FFF2-40B4-BE49-F238E27FC236}">
                <a16:creationId xmlns:a16="http://schemas.microsoft.com/office/drawing/2014/main" id="{7C940ECE-9738-478A-8B5F-AB477BD48B90}"/>
              </a:ext>
            </a:extLst>
          </p:cNvPr>
          <p:cNvSpPr txBox="1"/>
          <p:nvPr/>
        </p:nvSpPr>
        <p:spPr>
          <a:xfrm>
            <a:off x="7036965" y="2376926"/>
            <a:ext cx="2082952" cy="646331"/>
          </a:xfrm>
          <a:prstGeom prst="rect">
            <a:avLst/>
          </a:prstGeom>
          <a:noFill/>
        </p:spPr>
        <p:txBody>
          <a:bodyPr wrap="square" rtlCol="0">
            <a:spAutoFit/>
          </a:bodyPr>
          <a:lstStyle/>
          <a:p>
            <a:r>
              <a:rPr lang="en-US" b="1" dirty="0"/>
              <a:t>       Data presentation</a:t>
            </a:r>
          </a:p>
        </p:txBody>
      </p:sp>
      <p:sp>
        <p:nvSpPr>
          <p:cNvPr id="40" name="TextBox 39">
            <a:extLst>
              <a:ext uri="{FF2B5EF4-FFF2-40B4-BE49-F238E27FC236}">
                <a16:creationId xmlns:a16="http://schemas.microsoft.com/office/drawing/2014/main" id="{816C2819-E7F1-47BD-9066-A47EFCEB2812}"/>
              </a:ext>
            </a:extLst>
          </p:cNvPr>
          <p:cNvSpPr txBox="1"/>
          <p:nvPr/>
        </p:nvSpPr>
        <p:spPr>
          <a:xfrm>
            <a:off x="4724400" y="2500699"/>
            <a:ext cx="1909165" cy="369332"/>
          </a:xfrm>
          <a:prstGeom prst="rect">
            <a:avLst/>
          </a:prstGeom>
          <a:noFill/>
        </p:spPr>
        <p:txBody>
          <a:bodyPr wrap="square" rtlCol="0">
            <a:spAutoFit/>
          </a:bodyPr>
          <a:lstStyle/>
          <a:p>
            <a:r>
              <a:rPr lang="en-US" b="1" dirty="0"/>
              <a:t>Data analysis</a:t>
            </a:r>
          </a:p>
        </p:txBody>
      </p:sp>
    </p:spTree>
    <p:extLst>
      <p:ext uri="{BB962C8B-B14F-4D97-AF65-F5344CB8AC3E}">
        <p14:creationId xmlns:p14="http://schemas.microsoft.com/office/powerpoint/2010/main" val="253121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6A81-B15F-4287-B443-C3F57B5E3612}"/>
              </a:ext>
            </a:extLst>
          </p:cNvPr>
          <p:cNvSpPr>
            <a:spLocks noGrp="1"/>
          </p:cNvSpPr>
          <p:nvPr>
            <p:ph type="title"/>
          </p:nvPr>
        </p:nvSpPr>
        <p:spPr/>
        <p:txBody>
          <a:bodyPr/>
          <a:lstStyle/>
          <a:p>
            <a:r>
              <a:rPr lang="en-US" dirty="0"/>
              <a:t>Five stages towards </a:t>
            </a:r>
            <a:br>
              <a:rPr lang="en-US" dirty="0"/>
            </a:br>
            <a:r>
              <a:rPr lang="en-US" dirty="0"/>
              <a:t>data-driven culture</a:t>
            </a:r>
          </a:p>
        </p:txBody>
      </p:sp>
      <p:pic>
        <p:nvPicPr>
          <p:cNvPr id="3" name="Picture 2">
            <a:extLst>
              <a:ext uri="{FF2B5EF4-FFF2-40B4-BE49-F238E27FC236}">
                <a16:creationId xmlns:a16="http://schemas.microsoft.com/office/drawing/2014/main" id="{FB52A0F8-7D93-4A31-B7E8-473C0443531D}"/>
              </a:ext>
            </a:extLst>
          </p:cNvPr>
          <p:cNvPicPr>
            <a:picLocks noChangeAspect="1"/>
          </p:cNvPicPr>
          <p:nvPr/>
        </p:nvPicPr>
        <p:blipFill>
          <a:blip r:embed="rId3"/>
          <a:stretch>
            <a:fillRect/>
          </a:stretch>
        </p:blipFill>
        <p:spPr>
          <a:xfrm>
            <a:off x="838200" y="1676400"/>
            <a:ext cx="6629400" cy="4724400"/>
          </a:xfrm>
          <a:prstGeom prst="rect">
            <a:avLst/>
          </a:prstGeom>
        </p:spPr>
      </p:pic>
      <p:sp>
        <p:nvSpPr>
          <p:cNvPr id="4" name="TextBox 3">
            <a:extLst>
              <a:ext uri="{FF2B5EF4-FFF2-40B4-BE49-F238E27FC236}">
                <a16:creationId xmlns:a16="http://schemas.microsoft.com/office/drawing/2014/main" id="{F9F709AE-90DA-4224-BC68-A87623C3BCC4}"/>
              </a:ext>
            </a:extLst>
          </p:cNvPr>
          <p:cNvSpPr txBox="1"/>
          <p:nvPr/>
        </p:nvSpPr>
        <p:spPr>
          <a:xfrm>
            <a:off x="0" y="6504801"/>
            <a:ext cx="9144000" cy="276999"/>
          </a:xfrm>
          <a:prstGeom prst="rect">
            <a:avLst/>
          </a:prstGeom>
          <a:noFill/>
        </p:spPr>
        <p:txBody>
          <a:bodyPr wrap="square" rtlCol="0">
            <a:spAutoFit/>
          </a:bodyPr>
          <a:lstStyle/>
          <a:p>
            <a:r>
              <a:rPr lang="en-US" sz="1200" dirty="0"/>
              <a:t>Source: </a:t>
            </a:r>
            <a:r>
              <a:rPr lang="en-US" sz="1200" dirty="0">
                <a:hlinkClick r:id="rId4"/>
              </a:rPr>
              <a:t>https://www.smartsheet.com/sites/default/files/IC-Graphic-of-Five-Stages-Toward-Data-Driven-Culture.svg</a:t>
            </a:r>
            <a:r>
              <a:rPr lang="en-US" sz="1200" dirty="0"/>
              <a:t> </a:t>
            </a:r>
          </a:p>
        </p:txBody>
      </p:sp>
    </p:spTree>
    <p:extLst>
      <p:ext uri="{BB962C8B-B14F-4D97-AF65-F5344CB8AC3E}">
        <p14:creationId xmlns:p14="http://schemas.microsoft.com/office/powerpoint/2010/main" val="382127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6A81-B15F-4287-B443-C3F57B5E3612}"/>
              </a:ext>
            </a:extLst>
          </p:cNvPr>
          <p:cNvSpPr>
            <a:spLocks noGrp="1"/>
          </p:cNvSpPr>
          <p:nvPr>
            <p:ph type="title"/>
          </p:nvPr>
        </p:nvSpPr>
        <p:spPr/>
        <p:txBody>
          <a:bodyPr/>
          <a:lstStyle/>
          <a:p>
            <a:r>
              <a:rPr lang="en-US" dirty="0"/>
              <a:t>How to communicate </a:t>
            </a:r>
            <a:br>
              <a:rPr lang="en-US" dirty="0"/>
            </a:br>
            <a:r>
              <a:rPr lang="en-US" dirty="0"/>
              <a:t>the value of data?</a:t>
            </a:r>
          </a:p>
        </p:txBody>
      </p:sp>
      <p:sp>
        <p:nvSpPr>
          <p:cNvPr id="5" name="Rectangle 4">
            <a:extLst>
              <a:ext uri="{FF2B5EF4-FFF2-40B4-BE49-F238E27FC236}">
                <a16:creationId xmlns:a16="http://schemas.microsoft.com/office/drawing/2014/main" id="{AFE94322-C7C5-489E-91E8-FE4E045A43EA}"/>
              </a:ext>
            </a:extLst>
          </p:cNvPr>
          <p:cNvSpPr/>
          <p:nvPr/>
        </p:nvSpPr>
        <p:spPr>
          <a:xfrm>
            <a:off x="709684" y="2438400"/>
            <a:ext cx="7748516" cy="3777381"/>
          </a:xfrm>
          <a:prstGeom prst="rect">
            <a:avLst/>
          </a:prstGeom>
        </p:spPr>
        <p:txBody>
          <a:bodyPr wrap="square">
            <a:spAutoFit/>
          </a:bodyPr>
          <a:lstStyle/>
          <a:p>
            <a:pPr marL="0" marR="0">
              <a:lnSpc>
                <a:spcPct val="115000"/>
              </a:lnSpc>
              <a:spcBef>
                <a:spcPts val="500"/>
              </a:spcBef>
              <a:spcAft>
                <a:spcPts val="0"/>
              </a:spcAft>
            </a:pPr>
            <a:r>
              <a:rPr lang="en-US" sz="2000" b="1" u="sng" cap="all" spc="75" dirty="0">
                <a:solidFill>
                  <a:srgbClr val="000000"/>
                </a:solidFill>
                <a:latin typeface="+mj-lt"/>
                <a:ea typeface="Times New Roman" panose="02020603050405020304" pitchFamily="18" charset="0"/>
              </a:rPr>
              <a:t>Data is for everyone</a:t>
            </a:r>
            <a:r>
              <a:rPr lang="en-US" sz="2000" b="1" cap="all" spc="75" dirty="0">
                <a:solidFill>
                  <a:srgbClr val="000000"/>
                </a:solidFill>
                <a:latin typeface="+mj-lt"/>
                <a:ea typeface="Times New Roman" panose="02020603050405020304" pitchFamily="18" charset="0"/>
              </a:rPr>
              <a:t>:</a:t>
            </a:r>
            <a:endParaRPr lang="en-US" sz="2000" b="1" cap="all" spc="75" dirty="0">
              <a:latin typeface="+mj-lt"/>
            </a:endParaRPr>
          </a:p>
          <a:p>
            <a:pPr marL="0" marR="0">
              <a:lnSpc>
                <a:spcPct val="115000"/>
              </a:lnSpc>
              <a:spcBef>
                <a:spcPts val="500"/>
              </a:spcBef>
              <a:spcAft>
                <a:spcPts val="0"/>
              </a:spcAft>
            </a:pPr>
            <a:r>
              <a:rPr lang="en-US" sz="2000" cap="all" spc="75" dirty="0">
                <a:solidFill>
                  <a:srgbClr val="000000"/>
                </a:solidFill>
                <a:latin typeface="+mj-lt"/>
              </a:rPr>
              <a:t>Collaboration</a:t>
            </a:r>
            <a:r>
              <a:rPr lang="en-US" sz="2000" cap="all" spc="75" dirty="0">
                <a:solidFill>
                  <a:srgbClr val="000000"/>
                </a:solidFill>
                <a:latin typeface="+mj-lt"/>
                <a:ea typeface="Times New Roman" panose="02020603050405020304" pitchFamily="18" charset="0"/>
              </a:rPr>
              <a:t> and involvement </a:t>
            </a:r>
          </a:p>
          <a:p>
            <a:pPr marL="0" marR="0">
              <a:lnSpc>
                <a:spcPct val="115000"/>
              </a:lnSpc>
              <a:spcBef>
                <a:spcPts val="500"/>
              </a:spcBef>
              <a:spcAft>
                <a:spcPts val="0"/>
              </a:spcAft>
            </a:pPr>
            <a:r>
              <a:rPr lang="en-US" sz="2000" cap="all" spc="75" dirty="0">
                <a:solidFill>
                  <a:srgbClr val="000000"/>
                </a:solidFill>
                <a:latin typeface="+mj-lt"/>
                <a:ea typeface="Times New Roman" panose="02020603050405020304" pitchFamily="18" charset="0"/>
              </a:rPr>
              <a:t>at all levels in the organization </a:t>
            </a:r>
          </a:p>
          <a:p>
            <a:pPr marL="0" marR="0">
              <a:lnSpc>
                <a:spcPct val="115000"/>
              </a:lnSpc>
              <a:spcBef>
                <a:spcPts val="500"/>
              </a:spcBef>
              <a:spcAft>
                <a:spcPts val="0"/>
              </a:spcAft>
            </a:pPr>
            <a:r>
              <a:rPr lang="en-US" sz="2000" cap="all" spc="75" dirty="0">
                <a:solidFill>
                  <a:srgbClr val="000000"/>
                </a:solidFill>
                <a:latin typeface="+mj-lt"/>
                <a:ea typeface="Times New Roman" panose="02020603050405020304" pitchFamily="18" charset="0"/>
              </a:rPr>
              <a:t>is key to success.</a:t>
            </a:r>
          </a:p>
          <a:p>
            <a:pPr marL="0" marR="0">
              <a:lnSpc>
                <a:spcPct val="115000"/>
              </a:lnSpc>
              <a:spcBef>
                <a:spcPts val="500"/>
              </a:spcBef>
              <a:spcAft>
                <a:spcPts val="0"/>
              </a:spcAft>
            </a:pPr>
            <a:endParaRPr lang="en-US" sz="1200" b="1" cap="all" spc="75" dirty="0">
              <a:solidFill>
                <a:srgbClr val="000000"/>
              </a:solidFill>
              <a:effectLst/>
              <a:latin typeface="+mj-lt"/>
            </a:endParaRPr>
          </a:p>
          <a:p>
            <a:pPr>
              <a:lnSpc>
                <a:spcPct val="115000"/>
              </a:lnSpc>
              <a:spcBef>
                <a:spcPts val="500"/>
              </a:spcBef>
              <a:spcAft>
                <a:spcPts val="0"/>
              </a:spcAft>
            </a:pPr>
            <a:r>
              <a:rPr lang="en-US" sz="2000" dirty="0">
                <a:latin typeface="+mj-lt"/>
              </a:rPr>
              <a:t>"Advocate for the use of data throughout each state agency and facilitate data-informed decision-making in all agencies." Oregon’s Data Strategic Plan – Data Practices </a:t>
            </a:r>
            <a:r>
              <a:rPr lang="en-US" sz="1600" u="sng" dirty="0">
                <a:latin typeface="+mj-lt"/>
                <a:hlinkClick r:id="rId3"/>
              </a:rPr>
              <a:t>https://www.oregon.gov/das/OSCIO/Pages/DataStrategy.aspx#principles</a:t>
            </a:r>
            <a:endParaRPr lang="en-US" sz="1600" dirty="0">
              <a:latin typeface="+mj-lt"/>
            </a:endParaRPr>
          </a:p>
          <a:p>
            <a:pPr marL="0" marR="0">
              <a:lnSpc>
                <a:spcPct val="115000"/>
              </a:lnSpc>
              <a:spcBef>
                <a:spcPts val="500"/>
              </a:spcBef>
              <a:spcAft>
                <a:spcPts val="0"/>
              </a:spcAft>
            </a:pPr>
            <a:endParaRPr lang="en-US" sz="1100" b="1" cap="all" spc="75" dirty="0">
              <a:effectLst/>
              <a:latin typeface="Garamond" panose="02020404030301010803" pitchFamily="18" charset="0"/>
            </a:endParaRPr>
          </a:p>
        </p:txBody>
      </p:sp>
      <p:pic>
        <p:nvPicPr>
          <p:cNvPr id="6" name="Content Placeholder 4" descr="Users">
            <a:extLst>
              <a:ext uri="{FF2B5EF4-FFF2-40B4-BE49-F238E27FC236}">
                <a16:creationId xmlns:a16="http://schemas.microsoft.com/office/drawing/2014/main" id="{25E3DD4D-B333-4FE9-BEDD-81ED78AB4AB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6172200" y="1668439"/>
            <a:ext cx="2438400" cy="2438400"/>
          </a:xfrm>
          <a:prstGeom prst="rect">
            <a:avLst/>
          </a:prstGeom>
          <a:noFill/>
          <a:ln w="9525">
            <a:noFill/>
            <a:miter lim="800000"/>
            <a:headEnd/>
            <a:tailEnd/>
          </a:ln>
          <a:effectLst/>
        </p:spPr>
      </p:pic>
    </p:spTree>
    <p:extLst>
      <p:ext uri="{BB962C8B-B14F-4D97-AF65-F5344CB8AC3E}">
        <p14:creationId xmlns:p14="http://schemas.microsoft.com/office/powerpoint/2010/main" val="326954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6A81-B15F-4287-B443-C3F57B5E3612}"/>
              </a:ext>
            </a:extLst>
          </p:cNvPr>
          <p:cNvSpPr>
            <a:spLocks noGrp="1"/>
          </p:cNvSpPr>
          <p:nvPr>
            <p:ph type="title"/>
          </p:nvPr>
        </p:nvSpPr>
        <p:spPr/>
        <p:txBody>
          <a:bodyPr/>
          <a:lstStyle/>
          <a:p>
            <a:r>
              <a:rPr lang="en-US" dirty="0"/>
              <a:t>How to communicate </a:t>
            </a:r>
            <a:br>
              <a:rPr lang="en-US" dirty="0"/>
            </a:br>
            <a:r>
              <a:rPr lang="en-US" dirty="0"/>
              <a:t>the value of data?</a:t>
            </a:r>
          </a:p>
        </p:txBody>
      </p:sp>
      <p:sp>
        <p:nvSpPr>
          <p:cNvPr id="5" name="Rectangle 4">
            <a:extLst>
              <a:ext uri="{FF2B5EF4-FFF2-40B4-BE49-F238E27FC236}">
                <a16:creationId xmlns:a16="http://schemas.microsoft.com/office/drawing/2014/main" id="{AFE94322-C7C5-489E-91E8-FE4E045A43EA}"/>
              </a:ext>
            </a:extLst>
          </p:cNvPr>
          <p:cNvSpPr/>
          <p:nvPr/>
        </p:nvSpPr>
        <p:spPr>
          <a:xfrm>
            <a:off x="709684" y="2209800"/>
            <a:ext cx="7748516" cy="3862596"/>
          </a:xfrm>
          <a:prstGeom prst="rect">
            <a:avLst/>
          </a:prstGeom>
        </p:spPr>
        <p:txBody>
          <a:bodyPr wrap="square">
            <a:spAutoFit/>
          </a:bodyPr>
          <a:lstStyle/>
          <a:p>
            <a:pPr marL="285750" lvl="0" indent="-285750">
              <a:buFont typeface="Arial" panose="020B0604020202020204" pitchFamily="34" charset="0"/>
              <a:buChar char="•"/>
            </a:pPr>
            <a:r>
              <a:rPr lang="en-US" sz="2100" dirty="0"/>
              <a:t>Goal is to collect relevant and accurate data as well as understand what it means so that we can act on it.</a:t>
            </a:r>
          </a:p>
          <a:p>
            <a:pPr marL="285750" lvl="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2100" dirty="0"/>
              <a:t>Data can help us understand performance, solve problems, and make more confident and better decisions.</a:t>
            </a:r>
          </a:p>
          <a:p>
            <a:endParaRPr lang="en-US" sz="1200" dirty="0"/>
          </a:p>
          <a:p>
            <a:pPr marL="285750" lvl="0" indent="-285750">
              <a:buFont typeface="Arial" panose="020B0604020202020204" pitchFamily="34" charset="0"/>
              <a:buChar char="•"/>
            </a:pPr>
            <a:r>
              <a:rPr lang="en-US" sz="2100" dirty="0"/>
              <a:t>Data can be used to identify trends to help predict what could happen in the future so you can be more proactive about work and problems.</a:t>
            </a:r>
          </a:p>
          <a:p>
            <a:pPr lvl="0"/>
            <a:endParaRPr lang="en-US" sz="1200" dirty="0"/>
          </a:p>
          <a:p>
            <a:pPr marL="285750" lvl="0" indent="-285750">
              <a:buFont typeface="Arial" panose="020B0604020202020204" pitchFamily="34" charset="0"/>
              <a:buChar char="•"/>
            </a:pPr>
            <a:r>
              <a:rPr lang="en-US" sz="2100" dirty="0"/>
              <a:t>Data can save money.</a:t>
            </a:r>
          </a:p>
          <a:p>
            <a:pPr marL="285750" indent="-285750">
              <a:buFont typeface="Arial" panose="020B0604020202020204" pitchFamily="34" charset="0"/>
              <a:buChar char="•"/>
            </a:pPr>
            <a:endParaRPr lang="en-US" sz="1100" b="1" cap="all" spc="75" dirty="0">
              <a:effectLst/>
              <a:latin typeface="Garamond" panose="02020404030301010803" pitchFamily="18" charset="0"/>
            </a:endParaRPr>
          </a:p>
        </p:txBody>
      </p:sp>
    </p:spTree>
    <p:extLst>
      <p:ext uri="{BB962C8B-B14F-4D97-AF65-F5344CB8AC3E}">
        <p14:creationId xmlns:p14="http://schemas.microsoft.com/office/powerpoint/2010/main" val="118268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6A81-B15F-4287-B443-C3F57B5E3612}"/>
              </a:ext>
            </a:extLst>
          </p:cNvPr>
          <p:cNvSpPr>
            <a:spLocks noGrp="1"/>
          </p:cNvSpPr>
          <p:nvPr>
            <p:ph type="title"/>
          </p:nvPr>
        </p:nvSpPr>
        <p:spPr/>
        <p:txBody>
          <a:bodyPr/>
          <a:lstStyle/>
          <a:p>
            <a:r>
              <a:rPr lang="en-US" dirty="0"/>
              <a:t>Discussion</a:t>
            </a:r>
            <a:br>
              <a:rPr lang="en-US" dirty="0"/>
            </a:br>
            <a:r>
              <a:rPr lang="en-US" dirty="0"/>
              <a:t>We’d like to hear from you!</a:t>
            </a:r>
          </a:p>
        </p:txBody>
      </p:sp>
      <p:pic>
        <p:nvPicPr>
          <p:cNvPr id="4" name="Picture 3" descr="Shape&#10;&#10;Description automatically generated">
            <a:extLst>
              <a:ext uri="{FF2B5EF4-FFF2-40B4-BE49-F238E27FC236}">
                <a16:creationId xmlns:a16="http://schemas.microsoft.com/office/drawing/2014/main" id="{2674E8C4-88DD-4905-91A7-465BDE043C90}"/>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8200" y="2438400"/>
            <a:ext cx="3177715" cy="2895600"/>
          </a:xfrm>
          <a:prstGeom prst="rect">
            <a:avLst/>
          </a:prstGeom>
        </p:spPr>
      </p:pic>
      <p:sp>
        <p:nvSpPr>
          <p:cNvPr id="6" name="TextBox 5">
            <a:extLst>
              <a:ext uri="{FF2B5EF4-FFF2-40B4-BE49-F238E27FC236}">
                <a16:creationId xmlns:a16="http://schemas.microsoft.com/office/drawing/2014/main" id="{40978BC3-4551-47C4-B534-222FDD925FB0}"/>
              </a:ext>
            </a:extLst>
          </p:cNvPr>
          <p:cNvSpPr txBox="1"/>
          <p:nvPr/>
        </p:nvSpPr>
        <p:spPr>
          <a:xfrm>
            <a:off x="866775" y="7165017"/>
            <a:ext cx="7526168" cy="230832"/>
          </a:xfrm>
          <a:prstGeom prst="rect">
            <a:avLst/>
          </a:prstGeom>
          <a:noFill/>
        </p:spPr>
        <p:txBody>
          <a:bodyPr wrap="square" rtlCol="0">
            <a:spAutoFit/>
          </a:bodyPr>
          <a:lstStyle/>
          <a:p>
            <a:r>
              <a:rPr lang="en-US" sz="900">
                <a:hlinkClick r:id="rId4" tooltip="https://just-call-me-frank.blogspot.com/2011/05/we-answer-some-follower-questions.html"/>
              </a:rPr>
              <a:t>This Photo</a:t>
            </a:r>
            <a:r>
              <a:rPr lang="en-US" sz="900"/>
              <a:t> by Unknown Author is licensed under </a:t>
            </a:r>
            <a:r>
              <a:rPr lang="en-US" sz="900">
                <a:hlinkClick r:id="rId5" tooltip="https://creativecommons.org/licenses/by-nc-nd/3.0/"/>
              </a:rPr>
              <a:t>CC BY-NC-ND</a:t>
            </a:r>
            <a:endParaRPr lang="en-US" sz="900"/>
          </a:p>
        </p:txBody>
      </p:sp>
      <p:sp>
        <p:nvSpPr>
          <p:cNvPr id="7" name="Rectangle 6">
            <a:extLst>
              <a:ext uri="{FF2B5EF4-FFF2-40B4-BE49-F238E27FC236}">
                <a16:creationId xmlns:a16="http://schemas.microsoft.com/office/drawing/2014/main" id="{76B4D909-246A-4D08-B7CA-759285C66590}"/>
              </a:ext>
            </a:extLst>
          </p:cNvPr>
          <p:cNvSpPr/>
          <p:nvPr/>
        </p:nvSpPr>
        <p:spPr>
          <a:xfrm>
            <a:off x="4495801" y="2438400"/>
            <a:ext cx="4267199" cy="3216265"/>
          </a:xfrm>
          <a:prstGeom prst="rect">
            <a:avLst/>
          </a:prstGeom>
        </p:spPr>
        <p:txBody>
          <a:bodyPr wrap="square">
            <a:spAutoFit/>
          </a:bodyPr>
          <a:lstStyle/>
          <a:p>
            <a:pPr marL="342900" indent="-342900">
              <a:buFont typeface="Arial" panose="020B0604020202020204" pitchFamily="34" charset="0"/>
              <a:buChar char="•"/>
            </a:pPr>
            <a:r>
              <a:rPr lang="en-US" sz="2000" spc="75" dirty="0">
                <a:latin typeface="+mn-lt"/>
              </a:rPr>
              <a:t>Do you have a general talking point that you’d add to the list?</a:t>
            </a:r>
          </a:p>
          <a:p>
            <a:endParaRPr lang="en-US" sz="1200" spc="75" dirty="0">
              <a:latin typeface="+mn-lt"/>
            </a:endParaRPr>
          </a:p>
          <a:p>
            <a:pPr marL="342900" indent="-342900">
              <a:buFont typeface="Arial" panose="020B0604020202020204" pitchFamily="34" charset="0"/>
              <a:buChar char="•"/>
            </a:pPr>
            <a:r>
              <a:rPr lang="en-US" sz="2000" spc="75" dirty="0">
                <a:latin typeface="+mn-lt"/>
              </a:rPr>
              <a:t>Do you have a success story that you’d like to share?</a:t>
            </a:r>
          </a:p>
          <a:p>
            <a:endParaRPr lang="en-US" sz="1200" spc="75" dirty="0">
              <a:latin typeface="+mn-lt"/>
            </a:endParaRPr>
          </a:p>
          <a:p>
            <a:pPr marL="342900" indent="-342900">
              <a:buFont typeface="Arial" panose="020B0604020202020204" pitchFamily="34" charset="0"/>
              <a:buChar char="•"/>
            </a:pPr>
            <a:r>
              <a:rPr lang="en-US" sz="2000" spc="75" dirty="0">
                <a:latin typeface="+mn-lt"/>
              </a:rPr>
              <a:t>Challenges you’d like to talk through?</a:t>
            </a:r>
          </a:p>
          <a:p>
            <a:endParaRPr lang="en-US" sz="1100" b="1" cap="all" spc="75" dirty="0">
              <a:effectLst/>
              <a:latin typeface="Garamond" panose="02020404030301010803" pitchFamily="18" charset="0"/>
            </a:endParaRPr>
          </a:p>
        </p:txBody>
      </p:sp>
    </p:spTree>
    <p:extLst>
      <p:ext uri="{BB962C8B-B14F-4D97-AF65-F5344CB8AC3E}">
        <p14:creationId xmlns:p14="http://schemas.microsoft.com/office/powerpoint/2010/main" val="3206828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BLANK" val="JbDOTOEO"/>
  <p:tag name="ARTICULATE_DESIGN_ID_GREENBAR" val="rs9mHbIc"/>
  <p:tag name="ARTICULATE_DESIGN_ID_GREENBAR MASTER" val="UIUScoSM"/>
  <p:tag name="ARTICULATE_DESIGN_ID_DOT MASTER" val="prYVKk5h"/>
  <p:tag name="ARTICULATE_DESIGN_ID_1_GREENBAR MASTER" val="BN9CeXRP"/>
  <p:tag name="ARTICULATE_DESIGN_ID_1_DOT MASTER" val="N14SOBFF"/>
  <p:tag name="ARTICULATE_DESIGN_ID_EXTRA SLIDES" val="KFJ1qQfU"/>
  <p:tag name="ARTICULATE_SLIDE_COUNT" val="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reen Bar Master">
  <a:themeElements>
    <a:clrScheme name="SAIF Template">
      <a:dk1>
        <a:sysClr val="windowText" lastClr="000000"/>
      </a:dk1>
      <a:lt1>
        <a:sysClr val="window" lastClr="FFFFFF"/>
      </a:lt1>
      <a:dk2>
        <a:srgbClr val="558712"/>
      </a:dk2>
      <a:lt2>
        <a:srgbClr val="7D7B7B"/>
      </a:lt2>
      <a:accent1>
        <a:srgbClr val="558712"/>
      </a:accent1>
      <a:accent2>
        <a:srgbClr val="7D7B7B"/>
      </a:accent2>
      <a:accent3>
        <a:srgbClr val="0092DD"/>
      </a:accent3>
      <a:accent4>
        <a:srgbClr val="F2902B"/>
      </a:accent4>
      <a:accent5>
        <a:srgbClr val="7DC623"/>
      </a:accent5>
      <a:accent6>
        <a:srgbClr val="FACB47"/>
      </a:accent6>
      <a:hlink>
        <a:srgbClr val="0092DD"/>
      </a:hlink>
      <a:folHlink>
        <a:srgbClr val="7D7B7B"/>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72796D2-A385-420F-B046-C9DD884F7228}" vid="{4029F25F-B686-48FC-B25C-474CF8E1B094}"/>
    </a:ext>
  </a:extLst>
</a:theme>
</file>

<file path=ppt/theme/theme2.xml><?xml version="1.0" encoding="utf-8"?>
<a:theme xmlns:a="http://schemas.openxmlformats.org/drawingml/2006/main" name="Dot Master">
  <a:themeElements>
    <a:clrScheme name="SAIF Template">
      <a:dk1>
        <a:sysClr val="windowText" lastClr="000000"/>
      </a:dk1>
      <a:lt1>
        <a:sysClr val="window" lastClr="FFFFFF"/>
      </a:lt1>
      <a:dk2>
        <a:srgbClr val="558712"/>
      </a:dk2>
      <a:lt2>
        <a:srgbClr val="7D7B7B"/>
      </a:lt2>
      <a:accent1>
        <a:srgbClr val="558712"/>
      </a:accent1>
      <a:accent2>
        <a:srgbClr val="7D7B7B"/>
      </a:accent2>
      <a:accent3>
        <a:srgbClr val="0092DD"/>
      </a:accent3>
      <a:accent4>
        <a:srgbClr val="F2902B"/>
      </a:accent4>
      <a:accent5>
        <a:srgbClr val="7DC623"/>
      </a:accent5>
      <a:accent6>
        <a:srgbClr val="FACB47"/>
      </a:accent6>
      <a:hlink>
        <a:srgbClr val="0092DD"/>
      </a:hlink>
      <a:folHlink>
        <a:srgbClr val="7D7B7B"/>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72796D2-A385-420F-B046-C9DD884F7228}" vid="{F32688C0-7063-4ADC-84B7-4CF5D60CFD15}"/>
    </a:ext>
  </a:extLst>
</a:theme>
</file>

<file path=ppt/theme/theme3.xml><?xml version="1.0" encoding="utf-8"?>
<a:theme xmlns:a="http://schemas.openxmlformats.org/drawingml/2006/main" name="Extra slides">
  <a:themeElements>
    <a:clrScheme name="SAIF Template">
      <a:dk1>
        <a:sysClr val="windowText" lastClr="000000"/>
      </a:dk1>
      <a:lt1>
        <a:sysClr val="window" lastClr="FFFFFF"/>
      </a:lt1>
      <a:dk2>
        <a:srgbClr val="558712"/>
      </a:dk2>
      <a:lt2>
        <a:srgbClr val="7D7B7B"/>
      </a:lt2>
      <a:accent1>
        <a:srgbClr val="558712"/>
      </a:accent1>
      <a:accent2>
        <a:srgbClr val="7D7B7B"/>
      </a:accent2>
      <a:accent3>
        <a:srgbClr val="0092DD"/>
      </a:accent3>
      <a:accent4>
        <a:srgbClr val="F2902B"/>
      </a:accent4>
      <a:accent5>
        <a:srgbClr val="7DC623"/>
      </a:accent5>
      <a:accent6>
        <a:srgbClr val="FACB47"/>
      </a:accent6>
      <a:hlink>
        <a:srgbClr val="0092DD"/>
      </a:hlink>
      <a:folHlink>
        <a:srgbClr val="7D7B7B"/>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72796D2-A385-420F-B046-C9DD884F7228}" vid="{0B051552-41A6-47BE-9BC6-9580ED95D2A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SAIF PPT template (2)</Template>
  <TotalTime>1260</TotalTime>
  <Words>459</Words>
  <Application>Microsoft Office PowerPoint</Application>
  <PresentationFormat>On-screen Show (4:3)</PresentationFormat>
  <Paragraphs>45</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Garamond</vt:lpstr>
      <vt:lpstr>Verdana</vt:lpstr>
      <vt:lpstr>Green Bar Master</vt:lpstr>
      <vt:lpstr>Dot Master</vt:lpstr>
      <vt:lpstr>Extra slides</vt:lpstr>
      <vt:lpstr>Data literacy program idea</vt:lpstr>
      <vt:lpstr>Five stages towards  data-driven culture</vt:lpstr>
      <vt:lpstr>How to communicate  the value of data?</vt:lpstr>
      <vt:lpstr>How to communicate  the value of data?</vt:lpstr>
      <vt:lpstr>Discussion We’d like to hear from you!</vt:lpstr>
    </vt:vector>
  </TitlesOfParts>
  <Company>SAIF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Oregon  Research Academy</dc:title>
  <dc:creator>Hannah Osinga</dc:creator>
  <cp:lastModifiedBy>Hannah Osinga</cp:lastModifiedBy>
  <cp:revision>23</cp:revision>
  <dcterms:created xsi:type="dcterms:W3CDTF">2020-11-12T19:40:43Z</dcterms:created>
  <dcterms:modified xsi:type="dcterms:W3CDTF">2021-04-29T14:19:28Z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465A42EC-9BCD-4EA0-BBEC-25B7642204A4</vt:lpwstr>
  </property>
  <property fmtid="{D5CDD505-2E9C-101B-9397-08002B2CF9AE}" pid="3" name="ArticulatePath">
    <vt:lpwstr>PPT template 090517</vt:lpwstr>
  </property>
</Properties>
</file>